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4"/>
  </p:sldMasterIdLst>
  <p:notesMasterIdLst>
    <p:notesMasterId r:id="rId36"/>
  </p:notesMasterIdLst>
  <p:handoutMasterIdLst>
    <p:handoutMasterId r:id="rId37"/>
  </p:handoutMasterIdLst>
  <p:sldIdLst>
    <p:sldId id="330" r:id="rId5"/>
    <p:sldId id="257" r:id="rId6"/>
    <p:sldId id="361" r:id="rId7"/>
    <p:sldId id="258" r:id="rId8"/>
    <p:sldId id="331" r:id="rId9"/>
    <p:sldId id="333" r:id="rId10"/>
    <p:sldId id="332" r:id="rId11"/>
    <p:sldId id="334" r:id="rId12"/>
    <p:sldId id="335" r:id="rId13"/>
    <p:sldId id="336" r:id="rId14"/>
    <p:sldId id="337" r:id="rId15"/>
    <p:sldId id="341" r:id="rId16"/>
    <p:sldId id="339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60" r:id="rId30"/>
    <p:sldId id="359" r:id="rId31"/>
    <p:sldId id="354" r:id="rId32"/>
    <p:sldId id="355" r:id="rId33"/>
    <p:sldId id="357" r:id="rId34"/>
    <p:sldId id="358" r:id="rId3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DD60"/>
    <a:srgbClr val="9FCCC5"/>
    <a:srgbClr val="FF0000"/>
    <a:srgbClr val="EBEBC0"/>
    <a:srgbClr val="EDEDD3"/>
    <a:srgbClr val="E6D9D1"/>
    <a:srgbClr val="F3EBFA"/>
    <a:srgbClr val="DBEBD1"/>
    <a:srgbClr val="FCF3ED"/>
    <a:srgbClr val="FF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9" autoAdjust="0"/>
    <p:restoredTop sz="73869" autoAdjust="0"/>
  </p:normalViewPr>
  <p:slideViewPr>
    <p:cSldViewPr snapToGrid="0">
      <p:cViewPr varScale="1">
        <p:scale>
          <a:sx n="79" d="100"/>
          <a:sy n="79" d="100"/>
        </p:scale>
        <p:origin x="1272" y="7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66222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 dirty="0" err="1"/>
              <a:t>Gefocust</a:t>
            </a:r>
            <a:r>
              <a:rPr lang="en-US" dirty="0"/>
              <a:t> op performance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/>
              <a:t>Gebaseerd</a:t>
            </a:r>
            <a:r>
              <a:rPr lang="en-US" dirty="0"/>
              <a:t> op </a:t>
            </a:r>
            <a:r>
              <a:rPr lang="en-US" dirty="0">
                <a:ea typeface="+mn-lt"/>
                <a:cs typeface="+mn-lt"/>
              </a:rPr>
              <a:t>industry</a:t>
            </a:r>
          </a:p>
          <a:p>
            <a:r>
              <a:rPr lang="en-US" dirty="0">
                <a:ea typeface="+mn-lt"/>
                <a:cs typeface="+mn-lt"/>
              </a:rPr>
              <a:t> standard</a:t>
            </a:r>
            <a:r>
              <a:rPr lang="en-US" dirty="0"/>
              <a:t> storybook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/>
              <a:t>Vrijheid</a:t>
            </a:r>
            <a:r>
              <a:rPr lang="en-US" dirty="0"/>
              <a:t> in </a:t>
            </a:r>
            <a:r>
              <a:rPr lang="en-US" dirty="0" err="1"/>
              <a:t>uiterlijk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functionaliteit</a:t>
            </a:r>
            <a:endParaRPr lang="en-US" dirty="0"/>
          </a:p>
          <a:p>
            <a:r>
              <a:rPr lang="en-US" dirty="0"/>
              <a:t>  development </a:t>
            </a:r>
            <a:r>
              <a:rPr lang="en-US" dirty="0" err="1"/>
              <a:t>pagina</a:t>
            </a:r>
            <a:endParaRPr lang="en-US" dirty="0"/>
          </a:p>
          <a:p>
            <a:pPr marL="285750" indent="-285750">
              <a:buFont typeface="Calibri"/>
              <a:buChar char="-"/>
            </a:pPr>
            <a:r>
              <a:rPr lang="en-US" dirty="0" err="1"/>
              <a:t>Geen</a:t>
            </a:r>
            <a:r>
              <a:rPr lang="en-US" dirty="0"/>
              <a:t> bloat</a:t>
            </a:r>
          </a:p>
          <a:p>
            <a:endParaRPr lang="nl-BE" dirty="0"/>
          </a:p>
          <a:p>
            <a:r>
              <a:rPr lang="nl-BE" dirty="0"/>
              <a:t>Nadeel: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Minder </a:t>
            </a:r>
            <a:r>
              <a:rPr lang="en-US" dirty="0" err="1"/>
              <a:t>gefocust</a:t>
            </a:r>
            <a:r>
              <a:rPr lang="en-US" dirty="0"/>
              <a:t> op </a:t>
            </a:r>
            <a:r>
              <a:rPr lang="en-US" dirty="0" err="1"/>
              <a:t>documentatie</a:t>
            </a:r>
            <a:endParaRPr lang="nl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Migration: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/>
              <a:t>Als </a:t>
            </a:r>
            <a:r>
              <a:rPr lang="en-US" b="0" dirty="0" err="1"/>
              <a:t>eerste</a:t>
            </a:r>
            <a:r>
              <a:rPr lang="en-US" b="0" dirty="0"/>
              <a:t> het platform </a:t>
            </a:r>
            <a:r>
              <a:rPr lang="en-US" b="0" dirty="0" err="1"/>
              <a:t>getest</a:t>
            </a:r>
            <a:endParaRPr lang="en-US" b="0" dirty="0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 err="1"/>
              <a:t>Documentatie</a:t>
            </a:r>
            <a:r>
              <a:rPr lang="en-US" b="0" dirty="0"/>
              <a:t> </a:t>
            </a:r>
            <a:r>
              <a:rPr lang="en-US" b="0" dirty="0" err="1"/>
              <a:t>omgezet</a:t>
            </a:r>
            <a:endParaRPr lang="en-US" b="0" dirty="0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 err="1"/>
              <a:t>Interactieve</a:t>
            </a:r>
            <a:r>
              <a:rPr lang="en-US" b="0" dirty="0"/>
              <a:t> </a:t>
            </a:r>
            <a:r>
              <a:rPr lang="en-US" b="0" dirty="0" err="1"/>
              <a:t>voorbeelden</a:t>
            </a:r>
            <a:r>
              <a:rPr lang="en-US" b="0" dirty="0"/>
              <a:t> </a:t>
            </a:r>
            <a:r>
              <a:rPr lang="en-US" b="0" dirty="0" err="1"/>
              <a:t>gemaakt</a:t>
            </a:r>
            <a:endParaRPr lang="en-US" b="0" dirty="0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/>
              <a:t>Live code editor </a:t>
            </a:r>
            <a:r>
              <a:rPr lang="en-US" b="0" dirty="0" err="1"/>
              <a:t>geïmplemeerd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902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 err="1"/>
              <a:t>Veel</a:t>
            </a:r>
            <a:r>
              <a:rPr lang="en-US" b="0" dirty="0"/>
              <a:t> </a:t>
            </a:r>
            <a:r>
              <a:rPr lang="en-US" b="0" dirty="0" err="1"/>
              <a:t>betere</a:t>
            </a:r>
            <a:r>
              <a:rPr lang="en-US" b="0" dirty="0"/>
              <a:t> tool </a:t>
            </a:r>
            <a:r>
              <a:rPr lang="en-US" b="0" dirty="0" err="1"/>
              <a:t>voor</a:t>
            </a:r>
            <a:r>
              <a:rPr lang="en-US" b="0" dirty="0"/>
              <a:t> development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/>
              <a:t>Performance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 err="1"/>
              <a:t>Simpeler</a:t>
            </a:r>
            <a:r>
              <a:rPr lang="en-US" b="0" dirty="0"/>
              <a:t> </a:t>
            </a:r>
            <a:r>
              <a:rPr lang="en-US" b="0" dirty="0">
                <a:ea typeface="+mn-lt"/>
                <a:cs typeface="+mn-lt"/>
              </a:rPr>
              <a:t>→ </a:t>
            </a:r>
            <a:r>
              <a:rPr lang="en-US" b="0" dirty="0" err="1">
                <a:ea typeface="+mn-lt"/>
                <a:cs typeface="+mn-lt"/>
              </a:rPr>
              <a:t>veel</a:t>
            </a:r>
            <a:r>
              <a:rPr lang="en-US" b="0" dirty="0">
                <a:ea typeface="+mn-lt"/>
                <a:cs typeface="+mn-lt"/>
              </a:rPr>
              <a:t> minder </a:t>
            </a:r>
            <a:r>
              <a:rPr lang="en-US" b="0" dirty="0" err="1">
                <a:ea typeface="+mn-lt"/>
                <a:cs typeface="+mn-lt"/>
              </a:rPr>
              <a:t>problemen</a:t>
            </a:r>
            <a:r>
              <a:rPr lang="en-US" b="0" dirty="0">
                <a:ea typeface="+mn-lt"/>
                <a:cs typeface="+mn-lt"/>
              </a:rPr>
              <a:t>, maar </a:t>
            </a:r>
            <a:r>
              <a:rPr lang="en-US" b="0" dirty="0" err="1">
                <a:ea typeface="+mn-lt"/>
                <a:cs typeface="+mn-lt"/>
              </a:rPr>
              <a:t>doet</a:t>
            </a:r>
            <a:r>
              <a:rPr lang="en-US" b="0" dirty="0">
                <a:ea typeface="+mn-lt"/>
                <a:cs typeface="+mn-lt"/>
              </a:rPr>
              <a:t> wat </a:t>
            </a:r>
            <a:r>
              <a:rPr lang="en-US" b="0" dirty="0" err="1">
                <a:ea typeface="+mn-lt"/>
                <a:cs typeface="+mn-lt"/>
              </a:rPr>
              <a:t>nodig</a:t>
            </a:r>
            <a:r>
              <a:rPr lang="nl-BE" b="0" dirty="0">
                <a:ea typeface="+mn-lt"/>
                <a:cs typeface="+mn-lt"/>
              </a:rPr>
              <a:t>, en enorm veel vrijheid</a:t>
            </a:r>
            <a:endParaRPr lang="en-US" b="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0499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-"/>
            </a:pPr>
            <a:r>
              <a:rPr lang="en-US" b="0" dirty="0" err="1"/>
              <a:t>Bijna</a:t>
            </a:r>
            <a:r>
              <a:rPr lang="en-US" b="0" dirty="0"/>
              <a:t> </a:t>
            </a:r>
            <a:r>
              <a:rPr lang="en-US" b="0" dirty="0" err="1"/>
              <a:t>geen</a:t>
            </a:r>
            <a:r>
              <a:rPr lang="en-US" b="0" dirty="0"/>
              <a:t> testing </a:t>
            </a:r>
            <a:r>
              <a:rPr lang="en-US" b="0" dirty="0" err="1"/>
              <a:t>componenten</a:t>
            </a:r>
            <a:endParaRPr lang="en-US" b="0" dirty="0"/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en-US" b="0" dirty="0" err="1"/>
              <a:t>Componenten</a:t>
            </a:r>
            <a:r>
              <a:rPr lang="en-US" b="0" dirty="0"/>
              <a:t> </a:t>
            </a:r>
            <a:r>
              <a:rPr lang="en-US" b="0" dirty="0" err="1"/>
              <a:t>blijven</a:t>
            </a:r>
            <a:r>
              <a:rPr lang="en-US" b="0" dirty="0"/>
              <a:t> </a:t>
            </a:r>
            <a:r>
              <a:rPr lang="en-US" b="0" dirty="0" err="1"/>
              <a:t>werken</a:t>
            </a:r>
            <a:endParaRPr lang="en-US" b="0" dirty="0"/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en-US" b="0" dirty="0" err="1"/>
              <a:t>Blijft</a:t>
            </a:r>
            <a:r>
              <a:rPr lang="en-US" b="0" dirty="0"/>
              <a:t> in specification</a:t>
            </a: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en-US" b="0" dirty="0" err="1"/>
              <a:t>Betrouwbaarheid</a:t>
            </a:r>
            <a:r>
              <a:rPr lang="en-US" b="0" dirty="0"/>
              <a:t>, minder bugs</a:t>
            </a: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en-US" b="0" dirty="0" err="1"/>
              <a:t>Geholpen</a:t>
            </a:r>
            <a:r>
              <a:rPr lang="en-US" b="0" dirty="0"/>
              <a:t> </a:t>
            </a:r>
            <a:r>
              <a:rPr lang="en-US" b="0" dirty="0" err="1"/>
              <a:t>schrijven</a:t>
            </a:r>
            <a:r>
              <a:rPr lang="en-US" b="0" dirty="0"/>
              <a:t> tests </a:t>
            </a:r>
            <a:r>
              <a:rPr lang="en-US" b="0" dirty="0" err="1"/>
              <a:t>componenten</a:t>
            </a:r>
            <a:endParaRPr lang="en-US" b="0" dirty="0"/>
          </a:p>
          <a:p>
            <a:pPr marL="568960" lvl="1">
              <a:buFont typeface="Arial" panose="020B0604020202020204" pitchFamily="34" charset="0"/>
              <a:buChar char="-"/>
            </a:pPr>
            <a:r>
              <a:rPr lang="en-US" dirty="0" err="1"/>
              <a:t>Vitest</a:t>
            </a:r>
            <a:r>
              <a:rPr lang="en-US" dirty="0"/>
              <a:t> (jest)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9833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Zelf pagina gemaakt voor het zien van de resultaten van de testen</a:t>
            </a:r>
          </a:p>
          <a:p>
            <a:r>
              <a:rPr lang="nl-BE" dirty="0"/>
              <a:t>Wordt automatisch </a:t>
            </a:r>
            <a:r>
              <a:rPr lang="nl-BE" dirty="0" err="1"/>
              <a:t>geüpdate</a:t>
            </a:r>
            <a:r>
              <a:rPr lang="nl-BE" dirty="0"/>
              <a:t> bij elke </a:t>
            </a:r>
            <a:r>
              <a:rPr lang="nl-BE" dirty="0" err="1"/>
              <a:t>deployment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3816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nl-BE" b="0" dirty="0"/>
              <a:t>Volledig geïntegreerd in het team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nl-BE" b="0" dirty="0"/>
              <a:t>Daily meeting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nl-BE" b="0" dirty="0" err="1"/>
              <a:t>Weekly</a:t>
            </a:r>
            <a:r>
              <a:rPr lang="nl-BE" b="0" dirty="0"/>
              <a:t> meeting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nl-BE" b="0" dirty="0" err="1"/>
              <a:t>Quarterly</a:t>
            </a:r>
            <a:r>
              <a:rPr lang="nl-BE" b="0" dirty="0"/>
              <a:t> meeting met CEO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67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 err="1"/>
              <a:t>Snel</a:t>
            </a:r>
            <a:r>
              <a:rPr lang="en-US" b="0" dirty="0"/>
              <a:t> </a:t>
            </a:r>
            <a:r>
              <a:rPr lang="en-US" b="0" dirty="0" err="1"/>
              <a:t>nieuwe</a:t>
            </a:r>
            <a:r>
              <a:rPr lang="en-US" b="0" dirty="0"/>
              <a:t> </a:t>
            </a:r>
            <a:r>
              <a:rPr lang="en-US" b="0" dirty="0" err="1"/>
              <a:t>dingen</a:t>
            </a:r>
            <a:r>
              <a:rPr lang="en-US" b="0" dirty="0"/>
              <a:t> </a:t>
            </a:r>
            <a:r>
              <a:rPr lang="en-US" b="0" dirty="0" err="1"/>
              <a:t>leren</a:t>
            </a:r>
            <a:endParaRPr lang="en-US" b="0" dirty="0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 err="1"/>
              <a:t>Complexe</a:t>
            </a:r>
            <a:r>
              <a:rPr lang="en-US" b="0" dirty="0"/>
              <a:t> </a:t>
            </a:r>
            <a:r>
              <a:rPr lang="en-US" b="0" dirty="0" err="1"/>
              <a:t>problemen</a:t>
            </a:r>
            <a:r>
              <a:rPr lang="en-US" b="0" dirty="0"/>
              <a:t> </a:t>
            </a:r>
            <a:r>
              <a:rPr lang="en-US" b="0" dirty="0" err="1"/>
              <a:t>oplossen</a:t>
            </a:r>
            <a:endParaRPr lang="en-US" b="0" dirty="0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>
                <a:ea typeface="+mn-lt"/>
                <a:cs typeface="+mn-lt"/>
              </a:rPr>
              <a:t>Interesse in </a:t>
            </a:r>
            <a:r>
              <a:rPr lang="en-US" b="0" dirty="0" err="1">
                <a:ea typeface="+mn-lt"/>
                <a:cs typeface="+mn-lt"/>
              </a:rPr>
              <a:t>verschillende</a:t>
            </a:r>
            <a:r>
              <a:rPr lang="en-US" b="0" dirty="0">
                <a:ea typeface="+mn-lt"/>
                <a:cs typeface="+mn-lt"/>
              </a:rPr>
              <a:t> </a:t>
            </a:r>
            <a:r>
              <a:rPr lang="en-US" b="0" dirty="0" err="1">
                <a:ea typeface="+mn-lt"/>
                <a:cs typeface="+mn-lt"/>
              </a:rPr>
              <a:t>aspecten</a:t>
            </a:r>
            <a:r>
              <a:rPr lang="en-US" b="0" dirty="0">
                <a:ea typeface="+mn-lt"/>
                <a:cs typeface="+mn-lt"/>
              </a:rPr>
              <a:t> van IT</a:t>
            </a:r>
            <a:endParaRPr lang="nl-BE" b="1" dirty="0">
              <a:ea typeface="+mn-lt"/>
              <a:cs typeface="+mn-lt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nl-BE" b="1" dirty="0">
              <a:ea typeface="+mn-lt"/>
              <a:cs typeface="+mn-lt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/>
              <a:t>React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/>
              <a:t>De </a:t>
            </a:r>
            <a:r>
              <a:rPr lang="en-US" b="0" dirty="0" err="1"/>
              <a:t>nood</a:t>
            </a:r>
            <a:r>
              <a:rPr lang="en-US" b="0" dirty="0"/>
              <a:t> van </a:t>
            </a:r>
            <a:r>
              <a:rPr lang="en-US" b="0" dirty="0" err="1"/>
              <a:t>documentatie</a:t>
            </a:r>
            <a:endParaRPr lang="en-US" b="0" dirty="0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/>
              <a:t>Mockups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 err="1"/>
              <a:t>Projectmatig</a:t>
            </a:r>
            <a:r>
              <a:rPr lang="en-US" b="0" dirty="0"/>
              <a:t> </a:t>
            </a:r>
            <a:r>
              <a:rPr lang="en-US" b="0" dirty="0" err="1"/>
              <a:t>werken</a:t>
            </a:r>
            <a:endParaRPr lang="en-US" b="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B0604020202020204" pitchFamily="34" charset="0"/>
              <a:buChar char="-"/>
              <a:tabLst/>
              <a:defRPr/>
            </a:pPr>
            <a:r>
              <a:rPr lang="en-US" b="0" dirty="0" err="1"/>
              <a:t>Efficiënter</a:t>
            </a:r>
            <a:r>
              <a:rPr lang="en-US" b="0" dirty="0"/>
              <a:t> </a:t>
            </a:r>
            <a:r>
              <a:rPr lang="en-US" b="0" dirty="0" err="1"/>
              <a:t>werken</a:t>
            </a:r>
            <a:endParaRPr lang="en-US" dirty="0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 err="1">
                <a:ea typeface="+mn-lt"/>
                <a:cs typeface="+mn-lt"/>
              </a:rPr>
              <a:t>Leren</a:t>
            </a:r>
            <a:r>
              <a:rPr lang="en-US" b="0" dirty="0">
                <a:ea typeface="+mn-lt"/>
                <a:cs typeface="+mn-lt"/>
              </a:rPr>
              <a:t> hoe het </a:t>
            </a:r>
            <a:r>
              <a:rPr lang="en-US" b="0" dirty="0" err="1">
                <a:ea typeface="+mn-lt"/>
                <a:cs typeface="+mn-lt"/>
              </a:rPr>
              <a:t>bedrijfsleven</a:t>
            </a:r>
            <a:r>
              <a:rPr lang="en-US" b="0" dirty="0">
                <a:ea typeface="+mn-lt"/>
                <a:cs typeface="+mn-lt"/>
              </a:rPr>
              <a:t> </a:t>
            </a:r>
            <a:r>
              <a:rPr lang="en-US" b="0" dirty="0" err="1">
                <a:ea typeface="+mn-lt"/>
                <a:cs typeface="+mn-lt"/>
              </a:rPr>
              <a:t>werkt</a:t>
            </a:r>
            <a:endParaRPr lang="en-US" b="0" dirty="0">
              <a:ea typeface="+mn-lt"/>
              <a:cs typeface="+mn-lt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 err="1"/>
              <a:t>Assertiever</a:t>
            </a:r>
            <a:r>
              <a:rPr lang="en-US" b="0" dirty="0"/>
              <a:t> </a:t>
            </a:r>
            <a:r>
              <a:rPr lang="en-US" b="0" dirty="0" err="1"/>
              <a:t>geworden</a:t>
            </a:r>
            <a:endParaRPr lang="en-US" b="0" dirty="0"/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b="0" dirty="0"/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dirty="0"/>
              <a:t>Meer dan </a:t>
            </a:r>
            <a:r>
              <a:rPr lang="en-US" dirty="0" err="1"/>
              <a:t>functioneel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Calibri"/>
              <a:buChar char="-"/>
            </a:pPr>
            <a:r>
              <a:rPr lang="en-US" dirty="0"/>
              <a:t>End user </a:t>
            </a:r>
            <a:r>
              <a:rPr lang="en-US" dirty="0" err="1"/>
              <a:t>moet</a:t>
            </a:r>
            <a:r>
              <a:rPr lang="en-US" dirty="0"/>
              <a:t> er </a:t>
            </a:r>
            <a:r>
              <a:rPr lang="en-US" dirty="0" err="1"/>
              <a:t>tevreden</a:t>
            </a:r>
            <a:r>
              <a:rPr lang="en-US" dirty="0"/>
              <a:t> met </a:t>
            </a:r>
            <a:r>
              <a:rPr lang="en-US" dirty="0" err="1"/>
              <a:t>zijn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Calibri"/>
              <a:buChar char="-"/>
            </a:pPr>
            <a:r>
              <a:rPr lang="en-US" dirty="0" err="1"/>
              <a:t>Onderhoudbaar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dirty="0"/>
              <a:t>Refactoring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dirty="0" err="1"/>
              <a:t>Documentatie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dirty="0" err="1"/>
              <a:t>Deels</a:t>
            </a:r>
            <a:r>
              <a:rPr lang="en-US" dirty="0"/>
              <a:t> </a:t>
            </a:r>
            <a:r>
              <a:rPr lang="en-US" dirty="0" err="1"/>
              <a:t>geleerd</a:t>
            </a:r>
            <a:r>
              <a:rPr lang="en-US" dirty="0"/>
              <a:t> </a:t>
            </a:r>
            <a:r>
              <a:rPr lang="en-US" dirty="0" err="1">
                <a:ea typeface="+mn-lt"/>
                <a:cs typeface="+mn-lt"/>
              </a:rPr>
              <a:t>eisenanalyse</a:t>
            </a:r>
            <a:r>
              <a:rPr lang="en-US" dirty="0"/>
              <a:t>, maar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zoals</a:t>
            </a:r>
            <a:r>
              <a:rPr lang="en-US" dirty="0"/>
              <a:t> </a:t>
            </a:r>
            <a:r>
              <a:rPr lang="en-US" dirty="0" err="1"/>
              <a:t>realiteit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dirty="0" err="1"/>
              <a:t>Voorbeeld</a:t>
            </a:r>
            <a:r>
              <a:rPr lang="en-US" dirty="0"/>
              <a:t> </a:t>
            </a:r>
            <a:r>
              <a:rPr lang="en-US" dirty="0" err="1"/>
              <a:t>geven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137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 err="1"/>
              <a:t>Absoluut</a:t>
            </a:r>
            <a:endParaRPr lang="en-US" b="0" dirty="0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 err="1"/>
              <a:t>Genoeg</a:t>
            </a:r>
            <a:r>
              <a:rPr lang="en-US" b="0" dirty="0"/>
              <a:t> </a:t>
            </a:r>
            <a:r>
              <a:rPr lang="en-US" b="0" dirty="0" err="1"/>
              <a:t>kennis</a:t>
            </a:r>
            <a:r>
              <a:rPr lang="en-US" b="0" dirty="0"/>
              <a:t> om </a:t>
            </a:r>
            <a:r>
              <a:rPr lang="en-US" b="0" dirty="0" err="1"/>
              <a:t>zelfzeker</a:t>
            </a:r>
            <a:r>
              <a:rPr lang="en-US" b="0" dirty="0"/>
              <a:t> in </a:t>
            </a:r>
            <a:r>
              <a:rPr lang="en-US" b="0" dirty="0" err="1"/>
              <a:t>een</a:t>
            </a:r>
            <a:r>
              <a:rPr lang="en-US" b="0" dirty="0"/>
              <a:t> </a:t>
            </a:r>
            <a:r>
              <a:rPr lang="en-US" b="0" dirty="0" err="1"/>
              <a:t>bedrijf</a:t>
            </a:r>
            <a:r>
              <a:rPr lang="en-US" b="0" dirty="0"/>
              <a:t> </a:t>
            </a:r>
            <a:r>
              <a:rPr lang="en-US" b="0" dirty="0" err="1"/>
              <a:t>te</a:t>
            </a:r>
            <a:r>
              <a:rPr lang="en-US" b="0" dirty="0"/>
              <a:t> </a:t>
            </a:r>
            <a:r>
              <a:rPr lang="en-US" b="0" dirty="0" err="1"/>
              <a:t>beginnen</a:t>
            </a:r>
            <a:endParaRPr lang="en-US" b="0" dirty="0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 err="1"/>
              <a:t>Kijk</a:t>
            </a:r>
            <a:r>
              <a:rPr lang="en-US" b="0" dirty="0"/>
              <a:t> </a:t>
            </a:r>
            <a:r>
              <a:rPr lang="en-US" b="0" dirty="0" err="1"/>
              <a:t>uit</a:t>
            </a:r>
            <a:r>
              <a:rPr lang="en-US" b="0" dirty="0"/>
              <a:t> </a:t>
            </a:r>
            <a:r>
              <a:rPr lang="en-US" b="0" dirty="0" err="1"/>
              <a:t>naar</a:t>
            </a:r>
            <a:r>
              <a:rPr lang="en-US" b="0" dirty="0"/>
              <a:t> </a:t>
            </a:r>
            <a:r>
              <a:rPr lang="en-US" b="0" dirty="0" err="1"/>
              <a:t>verdere</a:t>
            </a:r>
            <a:r>
              <a:rPr lang="en-US" b="0" dirty="0"/>
              <a:t> </a:t>
            </a:r>
            <a:r>
              <a:rPr lang="en-US" b="0" dirty="0" err="1"/>
              <a:t>groei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43578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Bedank jury, van </a:t>
            </a:r>
            <a:r>
              <a:rPr lang="nl-BE" dirty="0" err="1"/>
              <a:t>genechten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95180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 dirty="0">
                <a:solidFill>
                  <a:schemeClr val="bg1"/>
                </a:solidFill>
              </a:rPr>
              <a:t>Iljas Leys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>
                <a:solidFill>
                  <a:schemeClr val="bg1"/>
                </a:solidFill>
              </a:rPr>
              <a:t>Graduaat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programmeren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US" dirty="0" err="1">
                <a:solidFill>
                  <a:schemeClr val="bg1"/>
                </a:solidFill>
              </a:rPr>
              <a:t>Muziek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→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jeugdfanfare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Kasterlee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>
                <a:solidFill>
                  <a:schemeClr val="bg1"/>
                </a:solidFill>
              </a:rPr>
              <a:t>Altijd</a:t>
            </a:r>
            <a:r>
              <a:rPr lang="en-US" dirty="0">
                <a:solidFill>
                  <a:schemeClr val="bg1"/>
                </a:solidFill>
              </a:rPr>
              <a:t> al </a:t>
            </a:r>
            <a:r>
              <a:rPr lang="en-US" dirty="0" err="1">
                <a:solidFill>
                  <a:schemeClr val="bg1"/>
                </a:solidFill>
              </a:rPr>
              <a:t>geïnteresseerd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geweest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programmeren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3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Veel verschillende soorten verpakkingen</a:t>
            </a:r>
          </a:p>
        </p:txBody>
      </p:sp>
    </p:spTree>
    <p:extLst>
      <p:ext uri="{BB962C8B-B14F-4D97-AF65-F5344CB8AC3E}">
        <p14:creationId xmlns:p14="http://schemas.microsoft.com/office/powerpoint/2010/main" val="1826811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Calibri"/>
              <a:buChar char="-"/>
            </a:pPr>
            <a:r>
              <a:rPr lang="en-US" dirty="0"/>
              <a:t>2 </a:t>
            </a:r>
            <a:r>
              <a:rPr lang="en-US" dirty="0" err="1"/>
              <a:t>weken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Calibri"/>
              <a:buChar char="-"/>
            </a:pPr>
            <a:r>
              <a:rPr lang="en-US" dirty="0"/>
              <a:t>JavaScript</a:t>
            </a:r>
          </a:p>
          <a:p>
            <a:pPr marL="742950" lvl="1" indent="-285750">
              <a:lnSpc>
                <a:spcPct val="200000"/>
              </a:lnSpc>
              <a:buFont typeface="Calibri"/>
              <a:buChar char="-"/>
            </a:pPr>
            <a:r>
              <a:rPr lang="en-US" dirty="0"/>
              <a:t>Online via Udemy</a:t>
            </a:r>
          </a:p>
          <a:p>
            <a:pPr marL="285750" indent="-285750">
              <a:lnSpc>
                <a:spcPct val="200000"/>
              </a:lnSpc>
              <a:buFont typeface="Calibri"/>
              <a:buChar char="-"/>
            </a:pPr>
            <a:r>
              <a:rPr lang="en-US" dirty="0"/>
              <a:t>Component library</a:t>
            </a:r>
          </a:p>
          <a:p>
            <a:pPr marL="742950" lvl="1" indent="-285750">
              <a:lnSpc>
                <a:spcPct val="200000"/>
              </a:lnSpc>
              <a:buFont typeface="Calibri"/>
              <a:buChar char="-"/>
            </a:pPr>
            <a:r>
              <a:rPr lang="en-US" dirty="0" err="1"/>
              <a:t>Documenteren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92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 dirty="0" err="1"/>
              <a:t>Slechte</a:t>
            </a:r>
            <a:r>
              <a:rPr lang="en-US" dirty="0"/>
              <a:t> user experience</a:t>
            </a:r>
          </a:p>
          <a:p>
            <a:pPr marL="742950" lvl="1" indent="-285750">
              <a:buFont typeface="Calibri"/>
              <a:buChar char="-"/>
            </a:pPr>
            <a:r>
              <a:rPr lang="en-US" dirty="0"/>
              <a:t>Popup over popup</a:t>
            </a:r>
          </a:p>
          <a:p>
            <a:pPr marL="742950" lvl="1" indent="-285750">
              <a:buFont typeface="Calibri"/>
              <a:buChar char="-"/>
            </a:pPr>
            <a:r>
              <a:rPr lang="en-US" dirty="0" err="1"/>
              <a:t>Eén</a:t>
            </a:r>
            <a:r>
              <a:rPr lang="en-US" dirty="0"/>
              <a:t> record </a:t>
            </a:r>
            <a:r>
              <a:rPr lang="en-US" dirty="0" err="1"/>
              <a:t>aanpassen</a:t>
            </a:r>
            <a:endParaRPr lang="en-US" dirty="0"/>
          </a:p>
          <a:p>
            <a:pPr lvl="1"/>
            <a:r>
              <a:rPr lang="en-US" dirty="0"/>
              <a:t>  = 100 input </a:t>
            </a:r>
            <a:r>
              <a:rPr lang="en-US" dirty="0" err="1"/>
              <a:t>velden</a:t>
            </a:r>
            <a:endParaRPr lang="en-US" dirty="0"/>
          </a:p>
          <a:p>
            <a:pPr marL="285750" indent="-285750">
              <a:buFont typeface="Calibri"/>
              <a:buChar char="-"/>
            </a:pPr>
            <a:r>
              <a:rPr lang="en-US" dirty="0" err="1"/>
              <a:t>Heeft</a:t>
            </a:r>
            <a:r>
              <a:rPr lang="en-US" dirty="0"/>
              <a:t> 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moderne</a:t>
            </a:r>
            <a:r>
              <a:rPr lang="en-US" dirty="0"/>
              <a:t> look</a:t>
            </a:r>
          </a:p>
          <a:p>
            <a:pPr marL="0" indent="0">
              <a:buFont typeface="Calibri"/>
              <a:buNone/>
            </a:pP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applicatie</a:t>
            </a:r>
            <a:r>
              <a:rPr lang="en-US" dirty="0"/>
              <a:t>:</a:t>
            </a:r>
          </a:p>
          <a:p>
            <a:pPr marL="285750" indent="-285750">
              <a:buFont typeface="Calibri"/>
              <a:buChar char="-"/>
            </a:pPr>
            <a:r>
              <a:rPr lang="en-US" dirty="0"/>
              <a:t>Goede user experience</a:t>
            </a:r>
          </a:p>
          <a:p>
            <a:pPr marL="742950" lvl="1" indent="-285750">
              <a:buFont typeface="Calibri"/>
              <a:buChar char="-"/>
            </a:pPr>
            <a:r>
              <a:rPr lang="en-US" dirty="0" err="1"/>
              <a:t>Toont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wat </a:t>
            </a:r>
            <a:r>
              <a:rPr lang="en-US" dirty="0" err="1"/>
              <a:t>nodig</a:t>
            </a:r>
            <a:r>
              <a:rPr lang="en-US" dirty="0"/>
              <a:t> is</a:t>
            </a:r>
          </a:p>
          <a:p>
            <a:pPr marL="285750" indent="-285750">
              <a:buFont typeface="Calibri"/>
              <a:buChar char="-"/>
            </a:pPr>
            <a:r>
              <a:rPr lang="en-US" dirty="0"/>
              <a:t>Moderne look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installatie</a:t>
            </a:r>
            <a:endParaRPr lang="en-US" dirty="0"/>
          </a:p>
          <a:p>
            <a:pPr marL="285750" indent="-285750">
              <a:buFont typeface="Calibri"/>
              <a:buChar char="-"/>
            </a:pPr>
            <a:r>
              <a:rPr lang="en-US" dirty="0" err="1"/>
              <a:t>Voordelen</a:t>
            </a:r>
            <a:r>
              <a:rPr lang="en-US" dirty="0"/>
              <a:t> van React framework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43823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 dirty="0"/>
              <a:t>User experience is </a:t>
            </a:r>
            <a:r>
              <a:rPr lang="en-US" dirty="0" err="1"/>
              <a:t>niet</a:t>
            </a:r>
            <a:r>
              <a:rPr lang="en-US" dirty="0"/>
              <a:t> up to date met de </a:t>
            </a:r>
            <a:r>
              <a:rPr lang="en-US" dirty="0" err="1"/>
              <a:t>verwachtingen</a:t>
            </a:r>
            <a:r>
              <a:rPr lang="en-US" dirty="0"/>
              <a:t> van nu</a:t>
            </a:r>
          </a:p>
          <a:p>
            <a:pPr marL="742950" lvl="1" indent="-285750">
              <a:buFont typeface="Calibri"/>
              <a:buChar char="-"/>
            </a:pPr>
            <a:r>
              <a:rPr lang="en-US" dirty="0"/>
              <a:t>Popup over popup</a:t>
            </a:r>
          </a:p>
          <a:p>
            <a:pPr marL="742950" lvl="1" indent="-285750">
              <a:buFont typeface="Calibri"/>
              <a:buChar char="-"/>
            </a:pPr>
            <a:r>
              <a:rPr lang="en-US" dirty="0" err="1"/>
              <a:t>Eén</a:t>
            </a:r>
            <a:r>
              <a:rPr lang="en-US" dirty="0"/>
              <a:t> record </a:t>
            </a:r>
            <a:r>
              <a:rPr lang="en-US" dirty="0" err="1"/>
              <a:t>aanpassen</a:t>
            </a:r>
            <a:endParaRPr lang="en-US" dirty="0"/>
          </a:p>
          <a:p>
            <a:pPr lvl="1"/>
            <a:r>
              <a:rPr lang="en-US" dirty="0"/>
              <a:t>  = 100 input </a:t>
            </a:r>
            <a:r>
              <a:rPr lang="en-US" dirty="0" err="1"/>
              <a:t>velden</a:t>
            </a:r>
            <a:endParaRPr lang="en-US" dirty="0"/>
          </a:p>
          <a:p>
            <a:pPr marL="285750" indent="-285750">
              <a:buFont typeface="Calibri"/>
              <a:buChar char="-"/>
            </a:pPr>
            <a:r>
              <a:rPr lang="en-US" dirty="0" err="1"/>
              <a:t>Heeft</a:t>
            </a:r>
            <a:r>
              <a:rPr lang="en-US" dirty="0"/>
              <a:t> 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moderne</a:t>
            </a:r>
            <a:r>
              <a:rPr lang="en-US" dirty="0"/>
              <a:t> look</a:t>
            </a:r>
          </a:p>
          <a:p>
            <a:pPr marL="0" indent="0">
              <a:buFont typeface="Calibri"/>
              <a:buNone/>
            </a:pP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applicatie</a:t>
            </a:r>
            <a:r>
              <a:rPr lang="en-US" dirty="0"/>
              <a:t>:</a:t>
            </a:r>
          </a:p>
          <a:p>
            <a:pPr marL="285750" indent="-285750">
              <a:buFont typeface="Calibri"/>
              <a:buChar char="-"/>
            </a:pPr>
            <a:r>
              <a:rPr lang="en-US" dirty="0"/>
              <a:t>Goede user experience</a:t>
            </a:r>
          </a:p>
          <a:p>
            <a:pPr marL="742950" lvl="1" indent="-285750">
              <a:buFont typeface="Calibri"/>
              <a:buChar char="-"/>
            </a:pPr>
            <a:r>
              <a:rPr lang="en-US" dirty="0" err="1"/>
              <a:t>Toont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wat </a:t>
            </a:r>
            <a:r>
              <a:rPr lang="en-US" dirty="0" err="1"/>
              <a:t>nodig</a:t>
            </a:r>
            <a:r>
              <a:rPr lang="en-US" dirty="0"/>
              <a:t> is</a:t>
            </a:r>
          </a:p>
          <a:p>
            <a:pPr marL="285750" indent="-285750">
              <a:buFont typeface="Calibri"/>
              <a:buChar char="-"/>
            </a:pPr>
            <a:r>
              <a:rPr lang="en-US" dirty="0"/>
              <a:t>Moderne look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installatie</a:t>
            </a:r>
            <a:endParaRPr lang="en-US" dirty="0"/>
          </a:p>
          <a:p>
            <a:pPr marL="285750" indent="-285750">
              <a:buFont typeface="Calibri"/>
              <a:buChar char="-"/>
            </a:pPr>
            <a:r>
              <a:rPr lang="en-US" dirty="0" err="1"/>
              <a:t>Voordelen</a:t>
            </a:r>
            <a:r>
              <a:rPr lang="en-US" dirty="0"/>
              <a:t> van React framework</a:t>
            </a:r>
          </a:p>
        </p:txBody>
      </p:sp>
    </p:spTree>
    <p:extLst>
      <p:ext uri="{BB962C8B-B14F-4D97-AF65-F5344CB8AC3E}">
        <p14:creationId xmlns:p14="http://schemas.microsoft.com/office/powerpoint/2010/main" val="1394846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 </a:t>
            </a:r>
            <a:r>
              <a:rPr lang="en-US" dirty="0" err="1"/>
              <a:t>geïmplementeerd</a:t>
            </a:r>
            <a:r>
              <a:rPr lang="en-US" dirty="0"/>
              <a:t> </a:t>
            </a:r>
            <a:r>
              <a:rPr lang="en-US" dirty="0" err="1"/>
              <a:t>applicaties</a:t>
            </a:r>
            <a:endParaRPr lang="en-US" dirty="0"/>
          </a:p>
          <a:p>
            <a:pPr marL="742950" lvl="1" indent="-285750">
              <a:buFont typeface="Calibri"/>
              <a:buChar char="-"/>
            </a:pPr>
            <a:r>
              <a:rPr lang="en-US" dirty="0" err="1"/>
              <a:t>Noden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functionaliteit</a:t>
            </a:r>
            <a:endParaRPr lang="en-US" dirty="0"/>
          </a:p>
          <a:p>
            <a:pPr marL="285750" indent="-285750">
              <a:buFont typeface="Calibri"/>
              <a:buChar char="-"/>
            </a:pPr>
            <a:r>
              <a:rPr lang="en-US" dirty="0"/>
              <a:t>Meer </a:t>
            </a:r>
            <a:r>
              <a:rPr lang="en-US" dirty="0" err="1"/>
              <a:t>componenten</a:t>
            </a:r>
            <a:endParaRPr lang="en-US" dirty="0"/>
          </a:p>
          <a:p>
            <a:pPr marL="285750" indent="-285750">
              <a:buFont typeface="Calibri"/>
              <a:buChar char="-"/>
            </a:pPr>
            <a:r>
              <a:rPr lang="en-US" dirty="0"/>
              <a:t>Meer </a:t>
            </a:r>
            <a:r>
              <a:rPr lang="en-US" dirty="0" err="1"/>
              <a:t>standaardisatie</a:t>
            </a:r>
            <a:endParaRPr lang="en-US" dirty="0"/>
          </a:p>
          <a:p>
            <a:pPr marL="285750" indent="-285750">
              <a:buFont typeface="Calibri"/>
              <a:buChar char="-"/>
            </a:pPr>
            <a:r>
              <a:rPr lang="en-US" dirty="0" err="1"/>
              <a:t>Toevoegen</a:t>
            </a:r>
            <a:r>
              <a:rPr lang="en-US" dirty="0"/>
              <a:t> </a:t>
            </a:r>
            <a:r>
              <a:rPr lang="en-US" dirty="0" err="1"/>
              <a:t>documentatie</a:t>
            </a:r>
            <a:endParaRPr lang="en-US" dirty="0"/>
          </a:p>
          <a:p>
            <a:pPr marL="742950" lvl="1" indent="-285750">
              <a:buFont typeface="Calibri"/>
              <a:buChar char="-"/>
            </a:pPr>
            <a:r>
              <a:rPr lang="en-US" dirty="0" err="1"/>
              <a:t>Kennis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 met </a:t>
            </a:r>
            <a:r>
              <a:rPr lang="en-US" dirty="0" err="1"/>
              <a:t>componenten</a:t>
            </a:r>
            <a:endParaRPr lang="en-US" dirty="0"/>
          </a:p>
          <a:p>
            <a:pPr marL="285750" indent="-285750">
              <a:buFont typeface="Calibri"/>
              <a:buChar char="-"/>
            </a:pPr>
            <a:r>
              <a:rPr lang="en-US" dirty="0"/>
              <a:t>Alles is </a:t>
            </a:r>
            <a:r>
              <a:rPr lang="en-US" dirty="0" err="1"/>
              <a:t>een</a:t>
            </a:r>
            <a:r>
              <a:rPr lang="en-US" dirty="0"/>
              <a:t> component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/>
              <a:t>Herbruikbaar</a:t>
            </a:r>
            <a:endParaRPr lang="en-US" dirty="0"/>
          </a:p>
          <a:p>
            <a:pPr marL="285750" indent="-285750">
              <a:buFont typeface="Calibri"/>
              <a:buChar char="-"/>
            </a:pPr>
            <a:r>
              <a:rPr lang="en-US" dirty="0" err="1"/>
              <a:t>Onderhoudbaar</a:t>
            </a:r>
            <a:endParaRPr lang="en-US" dirty="0"/>
          </a:p>
          <a:p>
            <a:pPr marL="285750" indent="-285750">
              <a:buFont typeface="Calibri"/>
              <a:buChar char="-"/>
            </a:pPr>
            <a:r>
              <a:rPr lang="en-US" dirty="0" err="1"/>
              <a:t>Standaardisatie</a:t>
            </a:r>
            <a:endParaRPr lang="en-US" dirty="0"/>
          </a:p>
          <a:p>
            <a:pPr marL="285750" indent="-285750">
              <a:buFont typeface="Calibri"/>
              <a:buChar char="-"/>
            </a:pPr>
            <a:r>
              <a:rPr lang="en-US" dirty="0" err="1">
                <a:ea typeface="+mn-lt"/>
                <a:cs typeface="+mn-lt"/>
              </a:rPr>
              <a:t>Centralisatie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→ </a:t>
            </a:r>
            <a:r>
              <a:rPr lang="en-US" dirty="0" err="1">
                <a:ea typeface="+mn-lt"/>
                <a:cs typeface="+mn-lt"/>
              </a:rPr>
              <a:t>Tussen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verschillende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projecten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490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 dirty="0" err="1"/>
              <a:t>Hergebruiken</a:t>
            </a:r>
            <a:r>
              <a:rPr lang="en-US" dirty="0"/>
              <a:t> </a:t>
            </a:r>
            <a:r>
              <a:rPr lang="en-US" dirty="0" err="1"/>
              <a:t>componenten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</a:t>
            </a:r>
            <a:r>
              <a:rPr lang="en-US" dirty="0" err="1"/>
              <a:t>projecten</a:t>
            </a:r>
            <a:endParaRPr lang="en-US" dirty="0"/>
          </a:p>
          <a:p>
            <a:pPr marL="285750" indent="-285750">
              <a:buFont typeface="Calibri"/>
              <a:buChar char="-"/>
            </a:pPr>
            <a:r>
              <a:rPr lang="en-US" dirty="0" err="1"/>
              <a:t>Documentatie</a:t>
            </a:r>
            <a:r>
              <a:rPr lang="en-US" dirty="0"/>
              <a:t> </a:t>
            </a:r>
            <a:r>
              <a:rPr lang="en-US" dirty="0" err="1"/>
              <a:t>bijhouden</a:t>
            </a:r>
            <a:r>
              <a:rPr lang="en-US" dirty="0"/>
              <a:t> </a:t>
            </a:r>
            <a:r>
              <a:rPr lang="en-US" dirty="0" err="1"/>
              <a:t>componenten</a:t>
            </a:r>
            <a:endParaRPr lang="en-US" dirty="0"/>
          </a:p>
          <a:p>
            <a:pPr marL="285750" indent="-285750">
              <a:buFont typeface="Calibri"/>
              <a:buChar char="-"/>
            </a:pPr>
            <a:r>
              <a:rPr lang="en-US" dirty="0" err="1"/>
              <a:t>Componenten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bekijken</a:t>
            </a:r>
            <a:r>
              <a:rPr lang="en-US" dirty="0"/>
              <a:t> </a:t>
            </a:r>
            <a:r>
              <a:rPr lang="en-US" dirty="0">
                <a:ea typeface="+mn-lt"/>
                <a:cs typeface="+mn-lt"/>
              </a:rPr>
              <a:t>→ compositions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>
                <a:ea typeface="+mn-lt"/>
                <a:cs typeface="+mn-lt"/>
              </a:rPr>
              <a:t>Maken</a:t>
            </a:r>
            <a:r>
              <a:rPr lang="en-US" dirty="0">
                <a:ea typeface="+mn-lt"/>
                <a:cs typeface="+mn-lt"/>
              </a:rPr>
              <a:t> / </a:t>
            </a:r>
            <a:r>
              <a:rPr lang="en-US" dirty="0" err="1">
                <a:ea typeface="+mn-lt"/>
                <a:cs typeface="+mn-lt"/>
              </a:rPr>
              <a:t>aanpassen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componenten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4884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/>
              <a:t>Tool </a:t>
            </a:r>
            <a:r>
              <a:rPr lang="en-US" b="0" dirty="0" err="1"/>
              <a:t>voor</a:t>
            </a:r>
            <a:r>
              <a:rPr lang="en-US" b="0" dirty="0"/>
              <a:t> </a:t>
            </a:r>
            <a:r>
              <a:rPr lang="en-US" b="0" dirty="0" err="1"/>
              <a:t>componenten</a:t>
            </a:r>
            <a:r>
              <a:rPr lang="en-US" b="0" dirty="0"/>
              <a:t> library </a:t>
            </a:r>
            <a:r>
              <a:rPr lang="en-US" b="0" dirty="0" err="1"/>
              <a:t>te</a:t>
            </a:r>
            <a:r>
              <a:rPr lang="en-US" b="0" dirty="0"/>
              <a:t> </a:t>
            </a:r>
            <a:r>
              <a:rPr lang="en-US" b="0" dirty="0" err="1"/>
              <a:t>beheren</a:t>
            </a:r>
            <a:endParaRPr lang="en-US" dirty="0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>
                <a:ea typeface="+mn-lt"/>
                <a:cs typeface="+mn-lt"/>
              </a:rPr>
              <a:t>Slack channel met community van bit</a:t>
            </a:r>
            <a:endParaRPr lang="en-US" dirty="0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 err="1"/>
              <a:t>Uitstekend</a:t>
            </a:r>
            <a:r>
              <a:rPr lang="en-US" b="0" dirty="0"/>
              <a:t> </a:t>
            </a:r>
            <a:r>
              <a:rPr lang="en-US" b="0" dirty="0" err="1"/>
              <a:t>voor</a:t>
            </a:r>
            <a:r>
              <a:rPr lang="en-US" b="0" dirty="0"/>
              <a:t> </a:t>
            </a:r>
            <a:r>
              <a:rPr lang="en-US" b="0" dirty="0" err="1"/>
              <a:t>documentatie</a:t>
            </a:r>
            <a:endParaRPr lang="en-US" b="0" dirty="0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/>
              <a:t>Nice to haves</a:t>
            </a:r>
            <a:endParaRPr lang="en-US" dirty="0"/>
          </a:p>
          <a:p>
            <a:pPr marL="568960" lvl="1">
              <a:buFont typeface="Calibri" panose="020B0604020202020204" pitchFamily="34" charset="0"/>
              <a:buChar char="-"/>
            </a:pPr>
            <a:r>
              <a:rPr lang="en-US" dirty="0"/>
              <a:t>Live code editor</a:t>
            </a:r>
            <a:endParaRPr lang="en-US" b="0" dirty="0"/>
          </a:p>
          <a:p>
            <a:pPr marL="568960" lvl="1" indent="-285750">
              <a:buFont typeface="Calibri" panose="020B0604020202020204" pitchFamily="34" charset="0"/>
              <a:buChar char="-"/>
            </a:pPr>
            <a:r>
              <a:rPr lang="en-US" dirty="0" err="1"/>
              <a:t>Versiebeheer</a:t>
            </a:r>
            <a:endParaRPr lang="en-US" b="0" dirty="0"/>
          </a:p>
          <a:p>
            <a:r>
              <a:rPr lang="en-US" b="0" dirty="0">
                <a:ea typeface="+mn-lt"/>
                <a:cs typeface="+mn-lt"/>
              </a:rPr>
              <a:t>→ </a:t>
            </a:r>
            <a:r>
              <a:rPr lang="en-US" b="0" dirty="0" err="1">
                <a:ea typeface="+mn-lt"/>
                <a:cs typeface="+mn-lt"/>
              </a:rPr>
              <a:t>Uitstekend</a:t>
            </a:r>
            <a:r>
              <a:rPr lang="en-US" b="0" dirty="0">
                <a:ea typeface="+mn-lt"/>
                <a:cs typeface="+mn-lt"/>
              </a:rPr>
              <a:t> qua </a:t>
            </a:r>
            <a:r>
              <a:rPr lang="en-US" b="0" dirty="0" err="1">
                <a:ea typeface="+mn-lt"/>
                <a:cs typeface="+mn-lt"/>
              </a:rPr>
              <a:t>functionaliteit</a:t>
            </a:r>
            <a:endParaRPr lang="en-US" b="0" dirty="0">
              <a:ea typeface="+mn-lt"/>
              <a:cs typeface="+mn-lt"/>
            </a:endParaRPr>
          </a:p>
          <a:p>
            <a:endParaRPr lang="en-US" b="0" dirty="0">
              <a:ea typeface="+mn-lt"/>
              <a:cs typeface="+mn-lt"/>
            </a:endParaRPr>
          </a:p>
          <a:p>
            <a:r>
              <a:rPr lang="en-US" b="0" dirty="0" err="1">
                <a:ea typeface="+mn-lt"/>
                <a:cs typeface="+mn-lt"/>
              </a:rPr>
              <a:t>Nadelen</a:t>
            </a:r>
            <a:r>
              <a:rPr lang="en-US" b="0" dirty="0">
                <a:ea typeface="+mn-lt"/>
                <a:cs typeface="+mn-lt"/>
              </a:rPr>
              <a:t>:</a:t>
            </a:r>
            <a:endParaRPr lang="en-US" dirty="0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dirty="0" err="1"/>
              <a:t>Leercurve</a:t>
            </a:r>
            <a:r>
              <a:rPr lang="en-US" b="0" dirty="0"/>
              <a:t> (eigen commando's, procedures)</a:t>
            </a:r>
            <a:endParaRPr lang="en-US" dirty="0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/>
              <a:t>Buggy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dirty="0"/>
              <a:t>Resource intensive </a:t>
            </a:r>
            <a:r>
              <a:rPr lang="en-US" b="0" dirty="0">
                <a:ea typeface="+mn-lt"/>
                <a:cs typeface="+mn-lt"/>
              </a:rPr>
              <a:t>→ </a:t>
            </a:r>
            <a:r>
              <a:rPr lang="en-US" b="0" dirty="0" err="1">
                <a:ea typeface="+mn-lt"/>
                <a:cs typeface="+mn-lt"/>
              </a:rPr>
              <a:t>trage</a:t>
            </a:r>
            <a:r>
              <a:rPr lang="en-US" b="0" dirty="0">
                <a:ea typeface="+mn-lt"/>
                <a:cs typeface="+mn-lt"/>
              </a:rPr>
              <a:t> development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b="0" dirty="0"/>
          </a:p>
          <a:p>
            <a:pPr marL="566420" lvl="2" indent="0">
              <a:buNone/>
            </a:pPr>
            <a:r>
              <a:rPr lang="en-US" dirty="0">
                <a:ea typeface="+mn-lt"/>
                <a:cs typeface="+mn-lt"/>
              </a:rPr>
              <a:t>→</a:t>
            </a:r>
            <a:r>
              <a:rPr lang="en-US" dirty="0"/>
              <a:t> </a:t>
            </a:r>
            <a:r>
              <a:rPr lang="en-US" dirty="0" err="1"/>
              <a:t>Kost</a:t>
            </a:r>
            <a:r>
              <a:rPr lang="en-US" dirty="0"/>
              <a:t> </a:t>
            </a:r>
            <a:r>
              <a:rPr lang="en-US" dirty="0" err="1"/>
              <a:t>enorm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tijd</a:t>
            </a:r>
            <a:r>
              <a:rPr lang="en-US" dirty="0"/>
              <a:t>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gebruiken</a:t>
            </a:r>
            <a:endParaRPr lang="en-US" b="0" dirty="0"/>
          </a:p>
          <a:p>
            <a:pPr marL="566420" lvl="2" indent="0">
              <a:buNone/>
            </a:pPr>
            <a:r>
              <a:rPr lang="en-US" dirty="0"/>
              <a:t>  </a:t>
            </a:r>
            <a:r>
              <a:rPr lang="en-US" dirty="0" err="1"/>
              <a:t>Maakt</a:t>
            </a:r>
            <a:r>
              <a:rPr lang="en-US" dirty="0"/>
              <a:t> development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makkelijker</a:t>
            </a:r>
            <a:endParaRPr lang="en-US" dirty="0"/>
          </a:p>
          <a:p>
            <a:r>
              <a:rPr lang="nl-BE" dirty="0"/>
              <a:t>“bit is geweldig wanneer het werkt”, maar het werkt bijna nooit</a:t>
            </a:r>
          </a:p>
        </p:txBody>
      </p:sp>
    </p:spTree>
    <p:extLst>
      <p:ext uri="{BB962C8B-B14F-4D97-AF65-F5344CB8AC3E}">
        <p14:creationId xmlns:p14="http://schemas.microsoft.com/office/powerpoint/2010/main" val="307750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5851-1AD9-65FC-0A33-2E392669D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D35883-E8FD-DFAC-8EF4-D4696DC96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EDD5E-289F-6A0F-8A2C-E5A9CB85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3ECDE-5108-4DC4-5361-52FA5FC04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6356A-4A64-AF78-369D-3FCBFEFD3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130137" y="635635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r>
              <a:rPr lang="en-US" dirty="0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3226065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21DEC-F786-069D-5CC7-536D0270C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094D19-E01C-BDD1-C16E-7E699BC1E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B93E-5E45-3CEC-D7E0-D6140DB11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C19BF-6733-2FFB-9D04-9B45B459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16E84-2CA8-E107-ABBB-DC874C66F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694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2A5B5B-8540-EEC3-4D1E-9517729BE8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B52C7-AD9A-59D3-02FF-B1BE1D654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EDF34-20C1-1EFE-C45E-921A1897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A2E9A-5A21-0D34-E82B-FE260F27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69D67-E583-A092-8A7E-619CB4173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027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1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4928D3EC-9053-4761-A0C2-88C1F9D5C5F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38000"/>
            <a:ext cx="720000" cy="72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51162-56F4-4C14-AA62-FB1C65A7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" y="1242000"/>
            <a:ext cx="5184776" cy="418952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A808BA-8D2E-4AC4-9D8A-61963D161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225" y="749453"/>
            <a:ext cx="5184776" cy="349702"/>
          </a:xfrm>
        </p:spPr>
        <p:txBody>
          <a:bodyPr lIns="0" tIns="36000" bIns="36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accent1"/>
                </a:solidFill>
              </a:defRPr>
            </a:lvl1pPr>
            <a:lvl2pPr marL="719137" indent="0">
              <a:buNone/>
              <a:defRPr/>
            </a:lvl2pPr>
            <a:lvl3pPr marL="1076325" indent="0">
              <a:buNone/>
              <a:defRPr/>
            </a:lvl3pPr>
            <a:lvl4pPr marL="1435100" indent="0">
              <a:buNone/>
              <a:defRPr/>
            </a:lvl4pPr>
            <a:lvl5pPr marL="179228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9F78E3-E94D-467B-B5A6-8D872D6B64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1225" y="1969248"/>
            <a:ext cx="5184775" cy="4276912"/>
          </a:xfrm>
        </p:spPr>
        <p:txBody>
          <a:bodyPr lIns="0" tIns="36000" rIns="72000" bIns="36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 b="1"/>
            </a:lvl1pPr>
            <a:lvl2pPr>
              <a:lnSpc>
                <a:spcPct val="100000"/>
              </a:lnSpc>
              <a:spcBef>
                <a:spcPts val="0"/>
              </a:spcBef>
              <a:defRPr sz="1350"/>
            </a:lvl2pPr>
            <a:lvl3pPr>
              <a:lnSpc>
                <a:spcPct val="100000"/>
              </a:lnSpc>
              <a:spcBef>
                <a:spcPts val="0"/>
              </a:spcBef>
              <a:defRPr sz="1350"/>
            </a:lvl3pPr>
            <a:lvl4pPr>
              <a:lnSpc>
                <a:spcPct val="100000"/>
              </a:lnSpc>
              <a:spcBef>
                <a:spcPts val="0"/>
              </a:spcBef>
              <a:defRPr sz="1350"/>
            </a:lvl4pPr>
            <a:lvl5pPr>
              <a:lnSpc>
                <a:spcPct val="100000"/>
              </a:lnSpc>
              <a:spcBef>
                <a:spcPts val="0"/>
              </a:spcBef>
              <a:defRPr sz="13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48A60-B84B-4A33-9056-22CC430083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0B19-7003-4707-AF71-391F39F6F9F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FF9F899-D078-4CCC-9B49-2E51493CD3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2938" y="1969248"/>
            <a:ext cx="4176000" cy="4176000"/>
          </a:xfrm>
          <a:solidFill>
            <a:schemeClr val="bg2"/>
          </a:solidFill>
        </p:spPr>
        <p:txBody>
          <a:bodyPr tIns="1440000" bIns="720000" anchor="t" anchorCtr="0"/>
          <a:lstStyle>
            <a:lvl1pPr marL="0" indent="0" algn="ctr">
              <a:buNone/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7206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ckaging Produc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8F07274C-8196-4193-9863-6F75F2E9CDE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38000"/>
            <a:ext cx="720000" cy="72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Picture Placeholder 3">
            <a:extLst>
              <a:ext uri="{FF2B5EF4-FFF2-40B4-BE49-F238E27FC236}">
                <a16:creationId xmlns:a16="http://schemas.microsoft.com/office/drawing/2014/main" id="{5563D6F3-EC90-42E8-ABC2-FA2E06D73BB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95437" y="5170697"/>
            <a:ext cx="1692000" cy="11160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GB"/>
          </a:p>
        </p:txBody>
      </p:sp>
      <p:sp>
        <p:nvSpPr>
          <p:cNvPr id="46" name="Picture Placeholder 3">
            <a:extLst>
              <a:ext uri="{FF2B5EF4-FFF2-40B4-BE49-F238E27FC236}">
                <a16:creationId xmlns:a16="http://schemas.microsoft.com/office/drawing/2014/main" id="{5568D1B3-A533-41D6-924C-B53B190CF4B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422719" y="5170697"/>
            <a:ext cx="1692000" cy="11160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GB"/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0312B7B9-6AEA-4CC4-9D54-AF2BF883CA6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5250001" y="5170697"/>
            <a:ext cx="1692000" cy="11160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GB"/>
          </a:p>
        </p:txBody>
      </p:sp>
      <p:sp>
        <p:nvSpPr>
          <p:cNvPr id="48" name="Picture Placeholder 3">
            <a:extLst>
              <a:ext uri="{FF2B5EF4-FFF2-40B4-BE49-F238E27FC236}">
                <a16:creationId xmlns:a16="http://schemas.microsoft.com/office/drawing/2014/main" id="{753211F1-2B78-435D-96AC-647097C4495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7077283" y="5170697"/>
            <a:ext cx="1692000" cy="11160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GB"/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B399ECD5-BF4B-4727-905F-930E058AC7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904564" y="5170697"/>
            <a:ext cx="1692000" cy="11160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51162-56F4-4C14-AA62-FB1C65A7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" y="1225736"/>
            <a:ext cx="5184776" cy="418952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48A60-B84B-4A33-9056-22CC430083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0B19-7003-4707-AF71-391F39F6F9F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A808BA-8D2E-4AC4-9D8A-61963D161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225" y="749453"/>
            <a:ext cx="5184776" cy="349702"/>
          </a:xfrm>
        </p:spPr>
        <p:txBody>
          <a:bodyPr lIns="0" tIns="36000" bIns="36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accent1"/>
                </a:solidFill>
              </a:defRPr>
            </a:lvl1pPr>
            <a:lvl2pPr marL="719137" indent="0">
              <a:buNone/>
              <a:defRPr/>
            </a:lvl2pPr>
            <a:lvl3pPr marL="1076325" indent="0">
              <a:buNone/>
              <a:defRPr/>
            </a:lvl3pPr>
            <a:lvl4pPr marL="1435100" indent="0">
              <a:buNone/>
              <a:defRPr/>
            </a:lvl4pPr>
            <a:lvl5pPr marL="179228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206295A-14C7-4F2D-9D66-0B7EC63FBA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95438" y="3059486"/>
            <a:ext cx="1692000" cy="396000"/>
          </a:xfrm>
        </p:spPr>
        <p:txBody>
          <a:bodyPr lIns="0" tIns="54000" rIns="3600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100" b="1"/>
            </a:lvl1pPr>
            <a:lvl2pPr marL="360363" indent="0">
              <a:buNone/>
              <a:defRPr sz="1200" b="1"/>
            </a:lvl2pPr>
            <a:lvl3pPr marL="715962" indent="0">
              <a:buNone/>
              <a:defRPr sz="1200" b="1"/>
            </a:lvl3pPr>
            <a:lvl4pPr marL="1076325" indent="0">
              <a:buNone/>
              <a:defRPr sz="1200" b="1"/>
            </a:lvl4pPr>
            <a:lvl5pPr marL="1435100" indent="0"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47601F98-7CE9-42BC-9AD8-DEB4A1284AE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22720" y="3059486"/>
            <a:ext cx="1692000" cy="396000"/>
          </a:xfrm>
        </p:spPr>
        <p:txBody>
          <a:bodyPr lIns="0" tIns="54000" rIns="3600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100" b="1"/>
            </a:lvl1pPr>
            <a:lvl2pPr marL="360363" indent="0">
              <a:buNone/>
              <a:defRPr sz="1200" b="1"/>
            </a:lvl2pPr>
            <a:lvl3pPr marL="715962" indent="0">
              <a:buNone/>
              <a:defRPr sz="1200" b="1"/>
            </a:lvl3pPr>
            <a:lvl4pPr marL="1076325" indent="0">
              <a:buNone/>
              <a:defRPr sz="1200" b="1"/>
            </a:lvl4pPr>
            <a:lvl5pPr marL="1435100" indent="0"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9AB8CDA5-F5CD-4EB8-A297-4FA53A7A33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50002" y="3059486"/>
            <a:ext cx="1692000" cy="396000"/>
          </a:xfrm>
        </p:spPr>
        <p:txBody>
          <a:bodyPr lIns="0" tIns="54000" rIns="3600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100" b="1"/>
            </a:lvl1pPr>
            <a:lvl2pPr marL="360363" indent="0">
              <a:buNone/>
              <a:defRPr sz="1200" b="1"/>
            </a:lvl2pPr>
            <a:lvl3pPr marL="715962" indent="0">
              <a:buNone/>
              <a:defRPr sz="1200" b="1"/>
            </a:lvl3pPr>
            <a:lvl4pPr marL="1076325" indent="0">
              <a:buNone/>
              <a:defRPr sz="1200" b="1"/>
            </a:lvl4pPr>
            <a:lvl5pPr marL="1435100" indent="0"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01621B5-9090-42DB-8340-F1FBB157AF8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284" y="3059486"/>
            <a:ext cx="1692000" cy="396000"/>
          </a:xfrm>
        </p:spPr>
        <p:txBody>
          <a:bodyPr lIns="0" tIns="54000" rIns="3600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100" b="1"/>
            </a:lvl1pPr>
            <a:lvl2pPr marL="360363" indent="0">
              <a:buNone/>
              <a:defRPr sz="1200" b="1"/>
            </a:lvl2pPr>
            <a:lvl3pPr marL="715962" indent="0">
              <a:buNone/>
              <a:defRPr sz="1200" b="1"/>
            </a:lvl3pPr>
            <a:lvl4pPr marL="1076325" indent="0">
              <a:buNone/>
              <a:defRPr sz="1200" b="1"/>
            </a:lvl4pPr>
            <a:lvl5pPr marL="1435100" indent="0"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3CAD663E-0EEC-4E30-B0FF-84459CD7746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04564" y="3059486"/>
            <a:ext cx="1692000" cy="396000"/>
          </a:xfrm>
        </p:spPr>
        <p:txBody>
          <a:bodyPr lIns="0" tIns="54000" rIns="3600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100" b="1"/>
            </a:lvl1pPr>
            <a:lvl2pPr marL="360363" indent="0">
              <a:buNone/>
              <a:defRPr sz="1200" b="1"/>
            </a:lvl2pPr>
            <a:lvl3pPr marL="715962" indent="0">
              <a:buNone/>
              <a:defRPr sz="1200" b="1"/>
            </a:lvl3pPr>
            <a:lvl4pPr marL="1076325" indent="0">
              <a:buNone/>
              <a:defRPr sz="1200" b="1"/>
            </a:lvl4pPr>
            <a:lvl5pPr marL="1435100" indent="0"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4DF2F0BA-8F1F-4C78-8FF4-698EE4B300B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95438" y="4686779"/>
            <a:ext cx="1692000" cy="396000"/>
          </a:xfrm>
        </p:spPr>
        <p:txBody>
          <a:bodyPr lIns="0" tIns="54000" rIns="3600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100" b="1"/>
            </a:lvl1pPr>
            <a:lvl2pPr marL="360363" indent="0">
              <a:buNone/>
              <a:defRPr sz="1200" b="1"/>
            </a:lvl2pPr>
            <a:lvl3pPr marL="715962" indent="0">
              <a:buNone/>
              <a:defRPr sz="1200" b="1"/>
            </a:lvl3pPr>
            <a:lvl4pPr marL="1076325" indent="0">
              <a:buNone/>
              <a:defRPr sz="1200" b="1"/>
            </a:lvl4pPr>
            <a:lvl5pPr marL="1435100" indent="0"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F9C5181A-5711-421D-9CEE-17B2B5ECDBF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22720" y="4686779"/>
            <a:ext cx="1692000" cy="396000"/>
          </a:xfrm>
        </p:spPr>
        <p:txBody>
          <a:bodyPr lIns="0" tIns="54000" rIns="3600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100" b="1"/>
            </a:lvl1pPr>
            <a:lvl2pPr marL="360363" indent="0">
              <a:buNone/>
              <a:defRPr sz="1200" b="1"/>
            </a:lvl2pPr>
            <a:lvl3pPr marL="715962" indent="0">
              <a:buNone/>
              <a:defRPr sz="1200" b="1"/>
            </a:lvl3pPr>
            <a:lvl4pPr marL="1076325" indent="0">
              <a:buNone/>
              <a:defRPr sz="1200" b="1"/>
            </a:lvl4pPr>
            <a:lvl5pPr marL="1435100" indent="0"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2D510DD4-9DA8-4C38-B7B0-33EA103CFF8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50002" y="4686779"/>
            <a:ext cx="1692000" cy="396000"/>
          </a:xfrm>
        </p:spPr>
        <p:txBody>
          <a:bodyPr lIns="0" tIns="54000" rIns="3600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100" b="1"/>
            </a:lvl1pPr>
            <a:lvl2pPr marL="360363" indent="0">
              <a:buNone/>
              <a:defRPr sz="1200" b="1"/>
            </a:lvl2pPr>
            <a:lvl3pPr marL="715962" indent="0">
              <a:buNone/>
              <a:defRPr sz="1200" b="1"/>
            </a:lvl3pPr>
            <a:lvl4pPr marL="1076325" indent="0">
              <a:buNone/>
              <a:defRPr sz="1200" b="1"/>
            </a:lvl4pPr>
            <a:lvl5pPr marL="1435100" indent="0"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C390C581-25A5-43EB-8623-FD51A88F561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077284" y="4686779"/>
            <a:ext cx="1692000" cy="396000"/>
          </a:xfrm>
        </p:spPr>
        <p:txBody>
          <a:bodyPr lIns="0" tIns="54000" rIns="3600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100" b="1"/>
            </a:lvl1pPr>
            <a:lvl2pPr marL="360363" indent="0">
              <a:buNone/>
              <a:defRPr sz="1200" b="1"/>
            </a:lvl2pPr>
            <a:lvl3pPr marL="715962" indent="0">
              <a:buNone/>
              <a:defRPr sz="1200" b="1"/>
            </a:lvl3pPr>
            <a:lvl4pPr marL="1076325" indent="0">
              <a:buNone/>
              <a:defRPr sz="1200" b="1"/>
            </a:lvl4pPr>
            <a:lvl5pPr marL="1435100" indent="0"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8F6E1C02-C8FC-4906-B4DB-DDF564C84CC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904564" y="4686779"/>
            <a:ext cx="1692000" cy="396000"/>
          </a:xfrm>
        </p:spPr>
        <p:txBody>
          <a:bodyPr lIns="0" tIns="54000" rIns="3600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100" b="1"/>
            </a:lvl1pPr>
            <a:lvl2pPr marL="360363" indent="0">
              <a:buNone/>
              <a:defRPr sz="1200" b="1"/>
            </a:lvl2pPr>
            <a:lvl3pPr marL="715962" indent="0">
              <a:buNone/>
              <a:defRPr sz="1200" b="1"/>
            </a:lvl3pPr>
            <a:lvl4pPr marL="1076325" indent="0">
              <a:buNone/>
              <a:defRPr sz="1200" b="1"/>
            </a:lvl4pPr>
            <a:lvl5pPr marL="1435100" indent="0"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E54301A-2002-4097-95D9-FC1D69686A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118" y="136575"/>
            <a:ext cx="556119" cy="540000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2AD077-CF6F-4EB4-B0D7-5E799990570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95437" y="1925637"/>
            <a:ext cx="1692000" cy="11160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GB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D76AAF58-69C8-4AA0-875D-14799468164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422719" y="1925637"/>
            <a:ext cx="1692000" cy="11160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GB"/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6069E97-81A2-4DCD-9ABF-2166C9529AC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250001" y="1925637"/>
            <a:ext cx="1692000" cy="11160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GB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C1326760-BA1D-4711-9199-42D5EDF42BD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77283" y="1925637"/>
            <a:ext cx="1692000" cy="11160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GB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FA9577E0-866D-4B34-AF0E-76EE95705F0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904564" y="1925637"/>
            <a:ext cx="1692000" cy="11160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GB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B94C7C3B-DBC4-4167-9012-DBCB54DB4D4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595437" y="3548167"/>
            <a:ext cx="1692000" cy="11160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GB"/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B9762CE2-EDC3-48C2-A699-E4DA99E79CC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422719" y="3548167"/>
            <a:ext cx="1692000" cy="11160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GB"/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8AC66891-8A90-4480-942C-D02747380DB3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250001" y="3548167"/>
            <a:ext cx="1692000" cy="11160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GB"/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FD995E3C-B317-44F4-BAEC-0E6EE5439F4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077283" y="3548167"/>
            <a:ext cx="1692000" cy="11160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GB"/>
          </a:p>
        </p:txBody>
      </p:sp>
      <p:sp>
        <p:nvSpPr>
          <p:cNvPr id="44" name="Picture Placeholder 3">
            <a:extLst>
              <a:ext uri="{FF2B5EF4-FFF2-40B4-BE49-F238E27FC236}">
                <a16:creationId xmlns:a16="http://schemas.microsoft.com/office/drawing/2014/main" id="{2B2A8B2A-D3F2-4F5A-B66B-52C14D0D037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904564" y="3548167"/>
            <a:ext cx="1692000" cy="11160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GB"/>
          </a:p>
        </p:txBody>
      </p:sp>
      <p:sp>
        <p:nvSpPr>
          <p:cNvPr id="50" name="Text Placeholder 23">
            <a:extLst>
              <a:ext uri="{FF2B5EF4-FFF2-40B4-BE49-F238E27FC236}">
                <a16:creationId xmlns:a16="http://schemas.microsoft.com/office/drawing/2014/main" id="{CB057064-9B22-47F0-B021-EB37421F564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595438" y="6314072"/>
            <a:ext cx="1692000" cy="396000"/>
          </a:xfrm>
        </p:spPr>
        <p:txBody>
          <a:bodyPr lIns="0" tIns="54000" rIns="3600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100" b="1"/>
            </a:lvl1pPr>
            <a:lvl2pPr marL="360363" indent="0">
              <a:buNone/>
              <a:defRPr sz="1200" b="1"/>
            </a:lvl2pPr>
            <a:lvl3pPr marL="715962" indent="0">
              <a:buNone/>
              <a:defRPr sz="1200" b="1"/>
            </a:lvl3pPr>
            <a:lvl4pPr marL="1076325" indent="0">
              <a:buNone/>
              <a:defRPr sz="1200" b="1"/>
            </a:lvl4pPr>
            <a:lvl5pPr marL="1435100" indent="0"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3">
            <a:extLst>
              <a:ext uri="{FF2B5EF4-FFF2-40B4-BE49-F238E27FC236}">
                <a16:creationId xmlns:a16="http://schemas.microsoft.com/office/drawing/2014/main" id="{E4F93E9C-FFDC-420B-BA13-B049CE9FFCF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422720" y="6314072"/>
            <a:ext cx="1692000" cy="396000"/>
          </a:xfrm>
        </p:spPr>
        <p:txBody>
          <a:bodyPr lIns="0" tIns="54000" rIns="3600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100" b="1"/>
            </a:lvl1pPr>
            <a:lvl2pPr marL="360363" indent="0">
              <a:buNone/>
              <a:defRPr sz="1200" b="1"/>
            </a:lvl2pPr>
            <a:lvl3pPr marL="715962" indent="0">
              <a:buNone/>
              <a:defRPr sz="1200" b="1"/>
            </a:lvl3pPr>
            <a:lvl4pPr marL="1076325" indent="0">
              <a:buNone/>
              <a:defRPr sz="1200" b="1"/>
            </a:lvl4pPr>
            <a:lvl5pPr marL="1435100" indent="0"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23">
            <a:extLst>
              <a:ext uri="{FF2B5EF4-FFF2-40B4-BE49-F238E27FC236}">
                <a16:creationId xmlns:a16="http://schemas.microsoft.com/office/drawing/2014/main" id="{131FF4A8-9D8C-49C0-A5E4-7AF877DBA1A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250002" y="6314072"/>
            <a:ext cx="1692000" cy="396000"/>
          </a:xfrm>
        </p:spPr>
        <p:txBody>
          <a:bodyPr lIns="0" tIns="54000" rIns="3600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100" b="1"/>
            </a:lvl1pPr>
            <a:lvl2pPr marL="360363" indent="0">
              <a:buNone/>
              <a:defRPr sz="1200" b="1"/>
            </a:lvl2pPr>
            <a:lvl3pPr marL="715962" indent="0">
              <a:buNone/>
              <a:defRPr sz="1200" b="1"/>
            </a:lvl3pPr>
            <a:lvl4pPr marL="1076325" indent="0">
              <a:buNone/>
              <a:defRPr sz="1200" b="1"/>
            </a:lvl4pPr>
            <a:lvl5pPr marL="1435100" indent="0"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23">
            <a:extLst>
              <a:ext uri="{FF2B5EF4-FFF2-40B4-BE49-F238E27FC236}">
                <a16:creationId xmlns:a16="http://schemas.microsoft.com/office/drawing/2014/main" id="{D2F701E1-BC23-46DA-8DF2-F9E0DD1AD16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077284" y="6314072"/>
            <a:ext cx="1692000" cy="396000"/>
          </a:xfrm>
        </p:spPr>
        <p:txBody>
          <a:bodyPr lIns="0" tIns="54000" rIns="3600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100" b="1"/>
            </a:lvl1pPr>
            <a:lvl2pPr marL="360363" indent="0">
              <a:buNone/>
              <a:defRPr sz="1200" b="1"/>
            </a:lvl2pPr>
            <a:lvl3pPr marL="715962" indent="0">
              <a:buNone/>
              <a:defRPr sz="1200" b="1"/>
            </a:lvl3pPr>
            <a:lvl4pPr marL="1076325" indent="0">
              <a:buNone/>
              <a:defRPr sz="1200" b="1"/>
            </a:lvl4pPr>
            <a:lvl5pPr marL="1435100" indent="0"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23">
            <a:extLst>
              <a:ext uri="{FF2B5EF4-FFF2-40B4-BE49-F238E27FC236}">
                <a16:creationId xmlns:a16="http://schemas.microsoft.com/office/drawing/2014/main" id="{878084F1-016D-4E37-B4C8-42A29908F7F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904564" y="6314072"/>
            <a:ext cx="1692000" cy="396000"/>
          </a:xfrm>
        </p:spPr>
        <p:txBody>
          <a:bodyPr lIns="0" tIns="54000" rIns="3600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100" b="1"/>
            </a:lvl1pPr>
            <a:lvl2pPr marL="360363" indent="0">
              <a:buNone/>
              <a:defRPr sz="1200" b="1"/>
            </a:lvl2pPr>
            <a:lvl3pPr marL="715962" indent="0">
              <a:buNone/>
              <a:defRPr sz="1200" b="1"/>
            </a:lvl3pPr>
            <a:lvl4pPr marL="1076325" indent="0">
              <a:buNone/>
              <a:defRPr sz="1200" b="1"/>
            </a:lvl4pPr>
            <a:lvl5pPr marL="1435100" indent="0">
              <a:buNone/>
              <a:defRPr sz="12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8999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05">
          <p15:clr>
            <a:srgbClr val="FBAE40"/>
          </p15:clr>
        </p15:guide>
        <p15:guide id="2" pos="667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552C-ADD6-26F0-BE2D-8B8B9F5E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589A3-D60E-86C3-8B3F-0DFD4688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810C2-66DE-3FEB-9658-24A5FB335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CFB6-E875-E6CD-987B-F3F1C018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A2746-3D66-CF4F-B72A-1C8984704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ab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D83FDFD-7C26-4CB5-9E4F-56D04B0DDCE7}"/>
              </a:ext>
            </a:extLst>
          </p:cNvPr>
          <p:cNvSpPr/>
          <p:nvPr userDrawn="1"/>
        </p:nvSpPr>
        <p:spPr>
          <a:xfrm>
            <a:off x="0" y="0"/>
            <a:ext cx="5087938" cy="6858000"/>
          </a:xfrm>
          <a:prstGeom prst="rect">
            <a:avLst/>
          </a:prstGeom>
          <a:solidFill>
            <a:srgbClr val="EF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FF9F899-D078-4CCC-9B49-2E51493CD345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6096000" y="4139249"/>
            <a:ext cx="5364163" cy="2084436"/>
          </a:xfrm>
          <a:solidFill>
            <a:schemeClr val="bg2"/>
          </a:solidFill>
        </p:spPr>
        <p:txBody>
          <a:bodyPr tIns="1440000" bIns="720000" anchor="t" anchorCtr="0"/>
          <a:lstStyle>
            <a:lvl1pPr marL="0" indent="0" algn="ctr">
              <a:buNone/>
              <a:defRPr/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51162-56F4-4C14-AA62-FB1C65A7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6" y="1242000"/>
            <a:ext cx="4176712" cy="418952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48A60-B84B-4A33-9056-22CC430083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0B19-7003-4707-AF71-391F39F6F9F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A808BA-8D2E-4AC4-9D8A-61963D161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225" y="749453"/>
            <a:ext cx="4176713" cy="349702"/>
          </a:xfrm>
        </p:spPr>
        <p:txBody>
          <a:bodyPr wrap="square" lIns="0" tIns="36000" bIns="36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accent1"/>
                </a:solidFill>
              </a:defRPr>
            </a:lvl1pPr>
            <a:lvl2pPr marL="719137" indent="0">
              <a:buNone/>
              <a:defRPr/>
            </a:lvl2pPr>
            <a:lvl3pPr marL="1076325" indent="0">
              <a:buNone/>
              <a:defRPr/>
            </a:lvl3pPr>
            <a:lvl4pPr marL="1435100" indent="0">
              <a:buNone/>
              <a:defRPr/>
            </a:lvl4pPr>
            <a:lvl5pPr marL="179228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9F78E3-E94D-467B-B5A6-8D872D6B64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1099155"/>
            <a:ext cx="5364163" cy="2084436"/>
          </a:xfrm>
        </p:spPr>
        <p:txBody>
          <a:bodyPr lIns="0" tIns="36000" rIns="72000" bIns="36000">
            <a:noAutofit/>
          </a:bodyPr>
          <a:lstStyle>
            <a:lvl1pPr marL="268288" indent="-268288">
              <a:lnSpc>
                <a:spcPct val="100000"/>
              </a:lnSpc>
              <a:spcBef>
                <a:spcPts val="0"/>
              </a:spcBef>
              <a:defRPr sz="1600" b="1"/>
            </a:lvl1pPr>
            <a:lvl2pPr marL="268288" indent="0">
              <a:lnSpc>
                <a:spcPct val="100000"/>
              </a:lnSpc>
              <a:spcBef>
                <a:spcPts val="0"/>
              </a:spcBef>
              <a:buNone/>
              <a:defRPr sz="1700"/>
            </a:lvl2pPr>
            <a:lvl3pPr marL="715962" indent="0">
              <a:lnSpc>
                <a:spcPct val="100000"/>
              </a:lnSpc>
              <a:spcBef>
                <a:spcPts val="0"/>
              </a:spcBef>
              <a:buNone/>
              <a:defRPr sz="1700"/>
            </a:lvl3pPr>
            <a:lvl4pPr marL="1076325" indent="0">
              <a:lnSpc>
                <a:spcPct val="100000"/>
              </a:lnSpc>
              <a:spcBef>
                <a:spcPts val="0"/>
              </a:spcBef>
              <a:buNone/>
              <a:defRPr sz="1700"/>
            </a:lvl4pPr>
            <a:lvl5pPr marL="1435100" indent="0">
              <a:lnSpc>
                <a:spcPct val="100000"/>
              </a:lnSpc>
              <a:spcBef>
                <a:spcPts val="0"/>
              </a:spcBef>
              <a:buNone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2FB557-3B2D-418F-A68F-6653C272EFC7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418752" y="2576198"/>
            <a:ext cx="396000" cy="396000"/>
          </a:xfrm>
          <a:custGeom>
            <a:avLst/>
            <a:gdLst>
              <a:gd name="connsiteX0" fmla="*/ 0 w 396000"/>
              <a:gd name="connsiteY0" fmla="*/ 0 h 396000"/>
              <a:gd name="connsiteX1" fmla="*/ 396000 w 396000"/>
              <a:gd name="connsiteY1" fmla="*/ 0 h 396000"/>
              <a:gd name="connsiteX2" fmla="*/ 0 w 396000"/>
              <a:gd name="connsiteY2" fmla="*/ 396000 h 3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000" h="396000">
                <a:moveTo>
                  <a:pt x="0" y="0"/>
                </a:moveTo>
                <a:lnTo>
                  <a:pt x="396000" y="0"/>
                </a:lnTo>
                <a:lnTo>
                  <a:pt x="0" y="396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800"/>
            </a:lvl1pPr>
            <a:lvl2pPr marL="360363" indent="0">
              <a:buNone/>
              <a:defRPr sz="800"/>
            </a:lvl2pPr>
            <a:lvl3pPr marL="715962" indent="0">
              <a:buNone/>
              <a:defRPr sz="800"/>
            </a:lvl3pPr>
            <a:lvl4pPr marL="1076325" indent="0">
              <a:buNone/>
              <a:defRPr sz="800"/>
            </a:lvl4pPr>
            <a:lvl5pPr marL="0" indent="0" algn="l">
              <a:spcBef>
                <a:spcPts val="0"/>
              </a:spcBef>
              <a:buNone/>
              <a:defRPr sz="800"/>
            </a:lvl5pPr>
          </a:lstStyle>
          <a:p>
            <a:pPr lvl="4"/>
            <a:r>
              <a:rPr lang="en-GB" dirty="0"/>
              <a:t> 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C6E9FE4-6118-4ABC-8DD3-7DF1BDFDD78F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 flipH="1" flipV="1">
            <a:off x="4096230" y="5306145"/>
            <a:ext cx="396000" cy="396000"/>
          </a:xfrm>
          <a:custGeom>
            <a:avLst/>
            <a:gdLst>
              <a:gd name="connsiteX0" fmla="*/ 0 w 396000"/>
              <a:gd name="connsiteY0" fmla="*/ 0 h 396000"/>
              <a:gd name="connsiteX1" fmla="*/ 396000 w 396000"/>
              <a:gd name="connsiteY1" fmla="*/ 0 h 396000"/>
              <a:gd name="connsiteX2" fmla="*/ 0 w 396000"/>
              <a:gd name="connsiteY2" fmla="*/ 396000 h 3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000" h="396000">
                <a:moveTo>
                  <a:pt x="0" y="0"/>
                </a:moveTo>
                <a:lnTo>
                  <a:pt x="396000" y="0"/>
                </a:lnTo>
                <a:lnTo>
                  <a:pt x="0" y="396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800"/>
            </a:lvl1pPr>
            <a:lvl2pPr marL="360363" indent="0">
              <a:buNone/>
              <a:defRPr sz="800"/>
            </a:lvl2pPr>
            <a:lvl3pPr marL="715962" indent="0">
              <a:buNone/>
              <a:defRPr sz="800"/>
            </a:lvl3pPr>
            <a:lvl4pPr marL="1076325" indent="0">
              <a:buNone/>
              <a:defRPr sz="800"/>
            </a:lvl4pPr>
            <a:lvl5pPr marL="0" indent="0" algn="l">
              <a:spcBef>
                <a:spcPts val="0"/>
              </a:spcBef>
              <a:buNone/>
              <a:defRPr sz="800"/>
            </a:lvl5pPr>
          </a:lstStyle>
          <a:p>
            <a:pPr lvl="4"/>
            <a:r>
              <a:rPr lang="en-GB" dirty="0"/>
              <a:t>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0F5246-1077-4B60-B415-0123372C6D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1225" y="2576198"/>
            <a:ext cx="3581400" cy="3126103"/>
          </a:xfrm>
        </p:spPr>
        <p:txBody>
          <a:bodyPr lIns="0" tIns="324000" rIns="36000" bIns="3600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i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5431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0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9EBB-EB63-6C90-2BDF-A3121E72D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209C1-5BE0-A79A-9BB3-A3D21825A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5A878-4E7B-C3D2-E0D1-CBD035CA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777EE-0C00-A9D7-6441-C81C2A33A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75C20-5E40-8735-9B17-A9C626DC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29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5639C-ACDA-BF77-52B1-766A2AF4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79D8C-AF52-7EDA-FAC9-C35EB208D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83A20-619B-032E-07DE-8F27730A7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E1E4A-A146-504D-7FBE-F7A7FBA90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A6561-2630-FD68-B127-DF6D34F1B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00877-2EF2-415D-9DB0-BEE92A46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11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76CC-09DB-18E2-3F18-2A9B7A784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DF027-5DC0-6EF3-BBAD-2FDD8014B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B2BCE-6B4D-FDB7-A166-F636AC921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0E03FC-CF10-E139-EA40-0276C39CF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09425-6A1B-90F6-BA6F-B43CFFBAD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E43A51-7584-4B91-B34B-01509B78D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6103C0-F7E2-0B69-F0A7-2B9154506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33F35-760D-6588-CB11-9C8765D42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951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578F8-1C61-D1ED-C4D0-3833296FC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C6150-147C-08F5-C04C-8D05A73A1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C40AB3-3027-952D-8F10-C8C56CED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1773D-12EF-C77D-4773-CA9E67B5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335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07B18-9F20-A797-833A-016AC56B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4A8C4-0312-A6AD-A59F-A540290B6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7435D-9D86-4560-344B-DB3351462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07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C7BB4-0577-4CFA-54BF-54C0465C5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EEF2C-DAC2-5F27-7389-A67B43193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7CDF1-0ACE-DDFF-9D15-A51C14491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7D7A0-76DD-7BBC-D52F-8BFACD2F7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45006E-0D40-8883-71B8-6929DAF3D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3BB16-E654-532B-9A17-BF4E8CCE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89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6659D-2347-E6C4-8EC0-F39523533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8E9C96-E90D-094E-4B30-5BC1F56D59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E1425A-C4F6-00FE-9CBC-26F131E49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F0A5B-A914-B1C2-AD60-6C1389C2B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91103-71E6-05F2-FC06-91C7B1B19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1D0EE-5C44-DEC3-3B10-DD20087F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732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CF9C9-24C3-C332-2443-6B175920C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4C8AD-2B3F-8918-8A3E-A3C7A2139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76804-02DF-E87A-382C-C121B290A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B3FC6-E118-FC96-E700-650D15FCC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45ABE-C125-6DD4-3D08-42E3E465C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07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4" r:id="rId12"/>
    <p:sldLayoutId id="2147483699" r:id="rId13"/>
    <p:sldLayoutId id="2147483669" r:id="rId14"/>
    <p:sldLayoutId id="2147483670" r:id="rId15"/>
    <p:sldLayoutId id="2147483671" r:id="rId16"/>
    <p:sldLayoutId id="2147483672" r:id="rId17"/>
    <p:sldLayoutId id="2147483653" r:id="rId18"/>
    <p:sldLayoutId id="2147483667" r:id="rId19"/>
    <p:sldLayoutId id="214748367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b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bm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bmp"/><Relationship Id="rId2" Type="http://schemas.openxmlformats.org/officeDocument/2006/relationships/image" Target="../media/image52.bmp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bmp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Relationship Id="rId1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03433"/>
            <a:ext cx="9144000" cy="938727"/>
          </a:xfrm>
        </p:spPr>
        <p:txBody>
          <a:bodyPr/>
          <a:lstStyle/>
          <a:p>
            <a:r>
              <a:rPr lang="en-US" b="1" err="1">
                <a:latin typeface="Tenorite"/>
              </a:rPr>
              <a:t>Presentatie</a:t>
            </a:r>
            <a:r>
              <a:rPr lang="en-US" b="1">
                <a:latin typeface="Tenorite"/>
              </a:rPr>
              <a:t> Stage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012" y="3428928"/>
            <a:ext cx="5494986" cy="4808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800" b="1" dirty="0">
                <a:solidFill>
                  <a:srgbClr val="ED7D31"/>
                </a:solidFill>
                <a:latin typeface="Tenorite"/>
              </a:rPr>
              <a:t>Van </a:t>
            </a:r>
            <a:r>
              <a:rPr lang="en-US" sz="2800" b="1" dirty="0" err="1">
                <a:solidFill>
                  <a:srgbClr val="ED7D31"/>
                </a:solidFill>
                <a:latin typeface="Tenorite"/>
              </a:rPr>
              <a:t>Genechten</a:t>
            </a:r>
            <a:r>
              <a:rPr lang="en-US" sz="2800" b="1" dirty="0">
                <a:solidFill>
                  <a:srgbClr val="ED7D31"/>
                </a:solidFill>
                <a:latin typeface="Tenorite"/>
              </a:rPr>
              <a:t> Packaging</a:t>
            </a:r>
            <a:r>
              <a:rPr lang="en-US" sz="1800" b="1" dirty="0">
                <a:latin typeface="Tenorite"/>
              </a:rPr>
              <a:t> – </a:t>
            </a:r>
            <a:r>
              <a:rPr lang="en-US" sz="1800" b="1" dirty="0" err="1">
                <a:latin typeface="Tenorite"/>
              </a:rPr>
              <a:t>Imas</a:t>
            </a:r>
            <a:r>
              <a:rPr lang="en-US" sz="1800" b="1" dirty="0">
                <a:latin typeface="Tenorite"/>
              </a:rPr>
              <a:t> NV</a:t>
            </a:r>
            <a:endParaRPr 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1FAA181-8372-62B0-EE62-5C93C2C567A6}"/>
              </a:ext>
            </a:extLst>
          </p:cNvPr>
          <p:cNvSpPr txBox="1">
            <a:spLocks/>
          </p:cNvSpPr>
          <p:nvPr/>
        </p:nvSpPr>
        <p:spPr>
          <a:xfrm>
            <a:off x="3113476" y="3897193"/>
            <a:ext cx="1760113" cy="367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500" b="1">
                <a:latin typeface="Tenorite"/>
              </a:rPr>
              <a:t>Door Iljas Leys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3B2AA-5EB3-9241-C093-43F50DC42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9127" y="1530194"/>
            <a:ext cx="2908479" cy="938727"/>
          </a:xfrm>
        </p:spPr>
        <p:txBody>
          <a:bodyPr/>
          <a:lstStyle/>
          <a:p>
            <a:r>
              <a:rPr lang="en-US" b="1" err="1">
                <a:latin typeface="Tenorite"/>
              </a:rPr>
              <a:t>Inhoud</a:t>
            </a: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1FAA181-8372-62B0-EE62-5C93C2C567A6}"/>
              </a:ext>
            </a:extLst>
          </p:cNvPr>
          <p:cNvSpPr txBox="1">
            <a:spLocks/>
          </p:cNvSpPr>
          <p:nvPr/>
        </p:nvSpPr>
        <p:spPr>
          <a:xfrm>
            <a:off x="2127162" y="2573873"/>
            <a:ext cx="7051180" cy="3185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Wie ben </a:t>
            </a:r>
            <a:r>
              <a:rPr lang="en-US" sz="1800" b="1" dirty="0" err="1">
                <a:latin typeface="Tenorite"/>
              </a:rPr>
              <a:t>ik</a:t>
            </a:r>
            <a:endParaRPr lang="en-US" sz="1800" b="1" dirty="0">
              <a:latin typeface="Tenorite"/>
            </a:endParaRP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Wat </a:t>
            </a:r>
            <a:r>
              <a:rPr lang="en-US" sz="1800" b="1" dirty="0" err="1">
                <a:latin typeface="Tenorite"/>
              </a:rPr>
              <a:t>doet</a:t>
            </a:r>
            <a:r>
              <a:rPr lang="en-US" sz="1800" b="1" dirty="0">
                <a:latin typeface="Tenorite"/>
              </a:rPr>
              <a:t> Van </a:t>
            </a:r>
            <a:r>
              <a:rPr lang="en-US" sz="1800" b="1" dirty="0" err="1">
                <a:latin typeface="Tenorite"/>
              </a:rPr>
              <a:t>Genechten</a:t>
            </a:r>
            <a:r>
              <a:rPr lang="en-US" sz="1800" b="1" dirty="0">
                <a:latin typeface="Tenorite"/>
              </a:rPr>
              <a:t> Packaging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Training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b="1" dirty="0" err="1">
                <a:solidFill>
                  <a:srgbClr val="9FCCC5"/>
                </a:solidFill>
                <a:latin typeface="Tenorite"/>
              </a:rPr>
              <a:t>Mijn</a:t>
            </a:r>
            <a:r>
              <a:rPr lang="en-US" b="1" dirty="0">
                <a:solidFill>
                  <a:srgbClr val="9FCCC5"/>
                </a:solidFill>
                <a:latin typeface="Tenorite"/>
              </a:rPr>
              <a:t> taken</a:t>
            </a:r>
            <a:endParaRPr lang="en-US" sz="1800" b="1" dirty="0">
              <a:latin typeface="Tenorite"/>
            </a:endParaRP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 err="1">
                <a:latin typeface="Tenorite"/>
              </a:rPr>
              <a:t>Integratie</a:t>
            </a:r>
            <a:r>
              <a:rPr lang="en-US" sz="1800" b="1" dirty="0">
                <a:latin typeface="Tenorite"/>
              </a:rPr>
              <a:t> in het team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 err="1">
                <a:latin typeface="Tenorite"/>
              </a:rPr>
              <a:t>Reflectie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en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groei</a:t>
            </a:r>
            <a:endParaRPr lang="en-US" sz="1800" b="1" dirty="0">
              <a:latin typeface="Tenorite"/>
            </a:endParaRP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Ben </a:t>
            </a:r>
            <a:r>
              <a:rPr lang="en-US" sz="1800" b="1" dirty="0" err="1">
                <a:latin typeface="Tenorite"/>
              </a:rPr>
              <a:t>ik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klaar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voor</a:t>
            </a:r>
            <a:r>
              <a:rPr lang="en-US" sz="1800" b="1" dirty="0">
                <a:latin typeface="Tenorite"/>
              </a:rPr>
              <a:t> het </a:t>
            </a:r>
            <a:r>
              <a:rPr lang="en-US" sz="1800" b="1" dirty="0" err="1">
                <a:latin typeface="Tenorite"/>
              </a:rPr>
              <a:t>werkveld</a:t>
            </a:r>
            <a:endParaRPr lang="en-US" sz="1800" b="1" dirty="0">
              <a:latin typeface="Tenorit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A4FE7-8C37-5170-39DE-DD332BD2C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4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CDC52-F449-23FF-490E-35806B89E9AE}"/>
              </a:ext>
            </a:extLst>
          </p:cNvPr>
          <p:cNvSpPr txBox="1"/>
          <p:nvPr/>
        </p:nvSpPr>
        <p:spPr>
          <a:xfrm>
            <a:off x="1098627" y="2197343"/>
            <a:ext cx="181603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Tenorite"/>
              </a:rPr>
              <a:t>Oude </a:t>
            </a:r>
            <a:r>
              <a:rPr lang="en-US" sz="2400" b="1" dirty="0" err="1">
                <a:latin typeface="Tenorite"/>
              </a:rPr>
              <a:t>applicatie</a:t>
            </a:r>
            <a:endParaRPr lang="en-US" sz="2400" b="1" dirty="0">
              <a:latin typeface="Tenorit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2E458-314B-C3C5-E3D1-BECECFD5B74C}"/>
              </a:ext>
            </a:extLst>
          </p:cNvPr>
          <p:cNvSpPr txBox="1"/>
          <p:nvPr/>
        </p:nvSpPr>
        <p:spPr>
          <a:xfrm>
            <a:off x="9198550" y="2197344"/>
            <a:ext cx="188934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Nieuwe</a:t>
            </a:r>
            <a:endParaRPr lang="en-US" sz="2400" b="1" dirty="0">
              <a:latin typeface="Tenorite"/>
            </a:endParaRPr>
          </a:p>
          <a:p>
            <a:pPr algn="ctr"/>
            <a:r>
              <a:rPr lang="en-US" sz="2400" b="1" dirty="0" err="1">
                <a:latin typeface="Tenorite"/>
              </a:rPr>
              <a:t>applicatie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344C0B-9EFE-9FC2-4B42-CBE62F0FCD2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914659" y="2612842"/>
            <a:ext cx="6283891" cy="1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F65AB5-F548-C3EB-0130-A71412A1620D}"/>
              </a:ext>
            </a:extLst>
          </p:cNvPr>
          <p:cNvSpPr txBox="1"/>
          <p:nvPr/>
        </p:nvSpPr>
        <p:spPr>
          <a:xfrm>
            <a:off x="2265607" y="4535961"/>
            <a:ext cx="20654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Aanpassen</a:t>
            </a:r>
            <a:r>
              <a:rPr lang="en-US" sz="2400" b="1" dirty="0">
                <a:latin typeface="Tenorite"/>
              </a:rPr>
              <a:t> </a:t>
            </a:r>
            <a:r>
              <a:rPr lang="en-US" sz="2400" b="1" dirty="0" err="1">
                <a:latin typeface="Tenorite"/>
              </a:rPr>
              <a:t>componenten</a:t>
            </a:r>
            <a:endParaRPr lang="en-US" sz="2400" b="1" dirty="0">
              <a:latin typeface="Tenorit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62D85-08C3-31FF-B05F-BA4F85354E93}"/>
              </a:ext>
            </a:extLst>
          </p:cNvPr>
          <p:cNvSpPr txBox="1"/>
          <p:nvPr/>
        </p:nvSpPr>
        <p:spPr>
          <a:xfrm>
            <a:off x="4926720" y="3389736"/>
            <a:ext cx="21557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Nieuwe</a:t>
            </a:r>
            <a:endParaRPr lang="en-US" sz="2400" b="1" dirty="0">
              <a:latin typeface="Tenorite"/>
            </a:endParaRPr>
          </a:p>
          <a:p>
            <a:pPr algn="ctr"/>
            <a:r>
              <a:rPr lang="en-US" sz="2400" b="1" dirty="0" err="1">
                <a:latin typeface="Tenorite"/>
              </a:rPr>
              <a:t>Componenten</a:t>
            </a:r>
            <a:r>
              <a:rPr lang="en-US" sz="2400" b="1" dirty="0">
                <a:latin typeface="Tenorite"/>
              </a:rPr>
              <a:t> library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0B3C2-80A3-4E10-BE1C-66E9915FF688}"/>
              </a:ext>
            </a:extLst>
          </p:cNvPr>
          <p:cNvSpPr txBox="1"/>
          <p:nvPr/>
        </p:nvSpPr>
        <p:spPr>
          <a:xfrm>
            <a:off x="7881532" y="4720628"/>
            <a:ext cx="16283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Tenorite"/>
              </a:rPr>
              <a:t>Testing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AE880-8246-3AA4-7218-40FC85E42EB1}"/>
              </a:ext>
            </a:extLst>
          </p:cNvPr>
          <p:cNvSpPr txBox="1"/>
          <p:nvPr/>
        </p:nvSpPr>
        <p:spPr>
          <a:xfrm>
            <a:off x="3359182" y="2054807"/>
            <a:ext cx="5394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Gebruiken</a:t>
            </a:r>
            <a:r>
              <a:rPr lang="en-US" sz="2400" b="1" dirty="0">
                <a:latin typeface="Tenorite"/>
              </a:rPr>
              <a:t> </a:t>
            </a:r>
            <a:r>
              <a:rPr lang="en-US" sz="2400" b="1" dirty="0" err="1">
                <a:latin typeface="Tenorite"/>
              </a:rPr>
              <a:t>bestaande</a:t>
            </a:r>
            <a:r>
              <a:rPr lang="en-US" sz="2400" b="1" dirty="0">
                <a:latin typeface="Tenorite"/>
              </a:rPr>
              <a:t> </a:t>
            </a:r>
            <a:r>
              <a:rPr lang="en-US" sz="2400" b="1" dirty="0" err="1">
                <a:latin typeface="Tenorite"/>
              </a:rPr>
              <a:t>componenten</a:t>
            </a:r>
            <a:endParaRPr lang="en-US" sz="2400" b="1" dirty="0">
              <a:latin typeface="Tenorite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BED513-F436-A57E-29A7-E088B5B5CAE5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>
            <a:off x="2006643" y="3028340"/>
            <a:ext cx="258964" cy="1923120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0F0C32-0627-AACE-2BBA-986CE268899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4331066" y="3989901"/>
            <a:ext cx="595654" cy="961559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115223-FF7B-3255-B5C0-BEEF1680FC1A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7082483" y="3989901"/>
            <a:ext cx="799049" cy="961560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B0E2DD5-E585-DDD0-9E1B-748301893476}"/>
              </a:ext>
            </a:extLst>
          </p:cNvPr>
          <p:cNvCxnSpPr>
            <a:cxnSpLocks/>
            <a:stCxn id="16" idx="3"/>
            <a:endCxn id="7" idx="2"/>
          </p:cNvCxnSpPr>
          <p:nvPr/>
        </p:nvCxnSpPr>
        <p:spPr>
          <a:xfrm flipV="1">
            <a:off x="9509915" y="3028341"/>
            <a:ext cx="633305" cy="1923120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B052EF2C-6321-DE05-58D2-740343BB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80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CDC52-F449-23FF-490E-35806B89E9AE}"/>
              </a:ext>
            </a:extLst>
          </p:cNvPr>
          <p:cNvSpPr txBox="1"/>
          <p:nvPr/>
        </p:nvSpPr>
        <p:spPr>
          <a:xfrm>
            <a:off x="1098627" y="2197343"/>
            <a:ext cx="181603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9FCCC5"/>
                </a:solidFill>
                <a:latin typeface="Tenorite"/>
              </a:rPr>
              <a:t>Oude </a:t>
            </a:r>
            <a:r>
              <a:rPr lang="en-US" sz="2400" b="1" dirty="0" err="1">
                <a:solidFill>
                  <a:srgbClr val="9FCCC5"/>
                </a:solidFill>
                <a:latin typeface="Tenorite"/>
              </a:rPr>
              <a:t>applicatie</a:t>
            </a:r>
            <a:endParaRPr lang="en-US" sz="2400" b="1" dirty="0">
              <a:solidFill>
                <a:srgbClr val="9FCCC5"/>
              </a:solidFill>
              <a:latin typeface="Tenorit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2E458-314B-C3C5-E3D1-BECECFD5B74C}"/>
              </a:ext>
            </a:extLst>
          </p:cNvPr>
          <p:cNvSpPr txBox="1"/>
          <p:nvPr/>
        </p:nvSpPr>
        <p:spPr>
          <a:xfrm>
            <a:off x="9198550" y="2197344"/>
            <a:ext cx="188934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Nieuwe</a:t>
            </a:r>
            <a:endParaRPr lang="en-US" sz="2400" b="1" dirty="0">
              <a:latin typeface="Tenorite"/>
            </a:endParaRPr>
          </a:p>
          <a:p>
            <a:pPr algn="ctr"/>
            <a:r>
              <a:rPr lang="en-US" sz="2400" b="1" dirty="0" err="1">
                <a:latin typeface="Tenorite"/>
              </a:rPr>
              <a:t>applicatie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344C0B-9EFE-9FC2-4B42-CBE62F0FCD2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914659" y="2612842"/>
            <a:ext cx="6283891" cy="1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F65AB5-F548-C3EB-0130-A71412A1620D}"/>
              </a:ext>
            </a:extLst>
          </p:cNvPr>
          <p:cNvSpPr txBox="1"/>
          <p:nvPr/>
        </p:nvSpPr>
        <p:spPr>
          <a:xfrm>
            <a:off x="2265607" y="4535961"/>
            <a:ext cx="20654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Aanpassen</a:t>
            </a:r>
            <a:r>
              <a:rPr lang="en-US" sz="2400" b="1" dirty="0">
                <a:latin typeface="Tenorite"/>
              </a:rPr>
              <a:t> </a:t>
            </a:r>
            <a:r>
              <a:rPr lang="en-US" sz="2400" b="1" dirty="0" err="1">
                <a:latin typeface="Tenorite"/>
              </a:rPr>
              <a:t>componenten</a:t>
            </a:r>
            <a:endParaRPr lang="en-US" sz="2400" b="1" dirty="0">
              <a:latin typeface="Tenorit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62D85-08C3-31FF-B05F-BA4F85354E93}"/>
              </a:ext>
            </a:extLst>
          </p:cNvPr>
          <p:cNvSpPr txBox="1"/>
          <p:nvPr/>
        </p:nvSpPr>
        <p:spPr>
          <a:xfrm>
            <a:off x="4926720" y="3389736"/>
            <a:ext cx="21557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Nieuwe</a:t>
            </a:r>
            <a:endParaRPr lang="en-US" sz="2400" b="1" dirty="0">
              <a:latin typeface="Tenorite"/>
            </a:endParaRPr>
          </a:p>
          <a:p>
            <a:pPr algn="ctr"/>
            <a:r>
              <a:rPr lang="en-US" sz="2400" b="1" dirty="0" err="1">
                <a:latin typeface="Tenorite"/>
              </a:rPr>
              <a:t>Componenten</a:t>
            </a:r>
            <a:r>
              <a:rPr lang="en-US" sz="2400" b="1" dirty="0">
                <a:latin typeface="Tenorite"/>
              </a:rPr>
              <a:t> library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0B3C2-80A3-4E10-BE1C-66E9915FF688}"/>
              </a:ext>
            </a:extLst>
          </p:cNvPr>
          <p:cNvSpPr txBox="1"/>
          <p:nvPr/>
        </p:nvSpPr>
        <p:spPr>
          <a:xfrm>
            <a:off x="7881532" y="4720628"/>
            <a:ext cx="16283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Tenorite"/>
              </a:rPr>
              <a:t>Testing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AE880-8246-3AA4-7218-40FC85E42EB1}"/>
              </a:ext>
            </a:extLst>
          </p:cNvPr>
          <p:cNvSpPr txBox="1"/>
          <p:nvPr/>
        </p:nvSpPr>
        <p:spPr>
          <a:xfrm>
            <a:off x="3359182" y="2054807"/>
            <a:ext cx="5394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Gebruiken</a:t>
            </a:r>
            <a:r>
              <a:rPr lang="en-US" sz="2400" b="1" dirty="0">
                <a:latin typeface="Tenorite"/>
              </a:rPr>
              <a:t> </a:t>
            </a:r>
            <a:r>
              <a:rPr lang="en-US" sz="2400" b="1" dirty="0" err="1">
                <a:latin typeface="Tenorite"/>
              </a:rPr>
              <a:t>bestaande</a:t>
            </a:r>
            <a:r>
              <a:rPr lang="en-US" sz="2400" b="1" dirty="0">
                <a:latin typeface="Tenorite"/>
              </a:rPr>
              <a:t> </a:t>
            </a:r>
            <a:r>
              <a:rPr lang="en-US" sz="2400" b="1" dirty="0" err="1">
                <a:latin typeface="Tenorite"/>
              </a:rPr>
              <a:t>componenten</a:t>
            </a:r>
            <a:endParaRPr lang="en-US" sz="2400" b="1" dirty="0">
              <a:latin typeface="Tenorite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BED513-F436-A57E-29A7-E088B5B5CAE5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>
            <a:off x="2006643" y="3028340"/>
            <a:ext cx="258964" cy="1923120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0F0C32-0627-AACE-2BBA-986CE268899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4331066" y="3989901"/>
            <a:ext cx="595654" cy="961559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115223-FF7B-3255-B5C0-BEEF1680FC1A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7082483" y="3989901"/>
            <a:ext cx="799049" cy="961560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B0E2DD5-E585-DDD0-9E1B-748301893476}"/>
              </a:ext>
            </a:extLst>
          </p:cNvPr>
          <p:cNvCxnSpPr>
            <a:cxnSpLocks/>
            <a:stCxn id="16" idx="3"/>
            <a:endCxn id="7" idx="2"/>
          </p:cNvCxnSpPr>
          <p:nvPr/>
        </p:nvCxnSpPr>
        <p:spPr>
          <a:xfrm flipV="1">
            <a:off x="9509915" y="3028341"/>
            <a:ext cx="633305" cy="1923120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D95E79-3BA3-725A-5071-8FD23C685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04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015DE25-658B-30D8-3089-E0C38905A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83" y="704948"/>
            <a:ext cx="9078033" cy="5054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FD496-71C3-9D99-F431-F0285A73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41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CDC52-F449-23FF-490E-35806B89E9AE}"/>
              </a:ext>
            </a:extLst>
          </p:cNvPr>
          <p:cNvSpPr txBox="1"/>
          <p:nvPr/>
        </p:nvSpPr>
        <p:spPr>
          <a:xfrm>
            <a:off x="1098627" y="2197343"/>
            <a:ext cx="181603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Tenorite"/>
              </a:rPr>
              <a:t>Oude </a:t>
            </a:r>
            <a:r>
              <a:rPr lang="en-US" sz="2400" b="1" dirty="0" err="1">
                <a:latin typeface="Tenorite"/>
              </a:rPr>
              <a:t>applicatie</a:t>
            </a:r>
            <a:endParaRPr lang="en-US" sz="2400" b="1" dirty="0">
              <a:latin typeface="Tenorit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2E458-314B-C3C5-E3D1-BECECFD5B74C}"/>
              </a:ext>
            </a:extLst>
          </p:cNvPr>
          <p:cNvSpPr txBox="1"/>
          <p:nvPr/>
        </p:nvSpPr>
        <p:spPr>
          <a:xfrm>
            <a:off x="9198550" y="2197344"/>
            <a:ext cx="188934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Nieuwe</a:t>
            </a:r>
            <a:endParaRPr lang="en-US" sz="2400" b="1" dirty="0">
              <a:latin typeface="Tenorite"/>
            </a:endParaRPr>
          </a:p>
          <a:p>
            <a:pPr algn="ctr"/>
            <a:r>
              <a:rPr lang="en-US" sz="2400" b="1" dirty="0" err="1">
                <a:latin typeface="Tenorite"/>
              </a:rPr>
              <a:t>applicatie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344C0B-9EFE-9FC2-4B42-CBE62F0FCD2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914659" y="2612842"/>
            <a:ext cx="6283891" cy="1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F65AB5-F548-C3EB-0130-A71412A1620D}"/>
              </a:ext>
            </a:extLst>
          </p:cNvPr>
          <p:cNvSpPr txBox="1"/>
          <p:nvPr/>
        </p:nvSpPr>
        <p:spPr>
          <a:xfrm>
            <a:off x="2265607" y="4535961"/>
            <a:ext cx="20654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solidFill>
                  <a:srgbClr val="9FCCC5"/>
                </a:solidFill>
                <a:latin typeface="Tenorite"/>
              </a:rPr>
              <a:t>Aanpassen</a:t>
            </a:r>
            <a:r>
              <a:rPr lang="en-US" sz="2400" b="1" dirty="0">
                <a:solidFill>
                  <a:srgbClr val="9FCCC5"/>
                </a:solidFill>
                <a:latin typeface="Tenorite"/>
              </a:rPr>
              <a:t> </a:t>
            </a:r>
            <a:r>
              <a:rPr lang="en-US" sz="2400" b="1" dirty="0" err="1">
                <a:solidFill>
                  <a:srgbClr val="9FCCC5"/>
                </a:solidFill>
                <a:latin typeface="Tenorite"/>
              </a:rPr>
              <a:t>componenten</a:t>
            </a:r>
            <a:endParaRPr lang="en-US" sz="2400" b="1" dirty="0">
              <a:solidFill>
                <a:srgbClr val="9FCCC5"/>
              </a:solidFill>
              <a:latin typeface="Tenorit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62D85-08C3-31FF-B05F-BA4F85354E93}"/>
              </a:ext>
            </a:extLst>
          </p:cNvPr>
          <p:cNvSpPr txBox="1"/>
          <p:nvPr/>
        </p:nvSpPr>
        <p:spPr>
          <a:xfrm>
            <a:off x="4926720" y="3389736"/>
            <a:ext cx="21557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Nieuwe</a:t>
            </a:r>
            <a:endParaRPr lang="en-US" sz="2400" b="1" dirty="0">
              <a:latin typeface="Tenorite"/>
            </a:endParaRPr>
          </a:p>
          <a:p>
            <a:pPr algn="ctr"/>
            <a:r>
              <a:rPr lang="en-US" sz="2400" b="1" dirty="0" err="1">
                <a:latin typeface="Tenorite"/>
              </a:rPr>
              <a:t>Componenten</a:t>
            </a:r>
            <a:r>
              <a:rPr lang="en-US" sz="2400" b="1" dirty="0">
                <a:latin typeface="Tenorite"/>
              </a:rPr>
              <a:t> library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0B3C2-80A3-4E10-BE1C-66E9915FF688}"/>
              </a:ext>
            </a:extLst>
          </p:cNvPr>
          <p:cNvSpPr txBox="1"/>
          <p:nvPr/>
        </p:nvSpPr>
        <p:spPr>
          <a:xfrm>
            <a:off x="7881532" y="4720628"/>
            <a:ext cx="16283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Tenorite"/>
              </a:rPr>
              <a:t>Testing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AE880-8246-3AA4-7218-40FC85E42EB1}"/>
              </a:ext>
            </a:extLst>
          </p:cNvPr>
          <p:cNvSpPr txBox="1"/>
          <p:nvPr/>
        </p:nvSpPr>
        <p:spPr>
          <a:xfrm>
            <a:off x="3359182" y="2054807"/>
            <a:ext cx="5394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Gebruiken</a:t>
            </a:r>
            <a:r>
              <a:rPr lang="en-US" sz="2400" b="1" dirty="0">
                <a:latin typeface="Tenorite"/>
              </a:rPr>
              <a:t> </a:t>
            </a:r>
            <a:r>
              <a:rPr lang="en-US" sz="2400" b="1" dirty="0" err="1">
                <a:latin typeface="Tenorite"/>
              </a:rPr>
              <a:t>bestaande</a:t>
            </a:r>
            <a:r>
              <a:rPr lang="en-US" sz="2400" b="1" dirty="0">
                <a:latin typeface="Tenorite"/>
              </a:rPr>
              <a:t> </a:t>
            </a:r>
            <a:r>
              <a:rPr lang="en-US" sz="2400" b="1" dirty="0" err="1">
                <a:latin typeface="Tenorite"/>
              </a:rPr>
              <a:t>componenten</a:t>
            </a:r>
            <a:endParaRPr lang="en-US" sz="2400" b="1" dirty="0">
              <a:latin typeface="Tenorite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BED513-F436-A57E-29A7-E088B5B5CAE5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>
            <a:off x="2006643" y="3028340"/>
            <a:ext cx="258964" cy="1923120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0F0C32-0627-AACE-2BBA-986CE268899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4331066" y="3989901"/>
            <a:ext cx="595654" cy="961559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115223-FF7B-3255-B5C0-BEEF1680FC1A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7082483" y="3989901"/>
            <a:ext cx="799049" cy="961560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B0E2DD5-E585-DDD0-9E1B-748301893476}"/>
              </a:ext>
            </a:extLst>
          </p:cNvPr>
          <p:cNvCxnSpPr>
            <a:cxnSpLocks/>
            <a:stCxn id="16" idx="3"/>
            <a:endCxn id="7" idx="2"/>
          </p:cNvCxnSpPr>
          <p:nvPr/>
        </p:nvCxnSpPr>
        <p:spPr>
          <a:xfrm flipV="1">
            <a:off x="9509915" y="3028341"/>
            <a:ext cx="633305" cy="1923120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05D7D69-0AC4-01E8-BB13-BB9593DB8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69" y="5490966"/>
            <a:ext cx="5350180" cy="58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464D7B-1BD5-35B5-17B4-9D094D82B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607" y="6153647"/>
            <a:ext cx="6607088" cy="590288"/>
          </a:xfrm>
          <a:prstGeom prst="rect">
            <a:avLst/>
          </a:prstGeom>
        </p:spPr>
      </p:pic>
      <p:pic>
        <p:nvPicPr>
          <p:cNvPr id="11" name="Picture 10" descr="A close up of a text&#10;&#10;Description automatically generated">
            <a:extLst>
              <a:ext uri="{FF2B5EF4-FFF2-40B4-BE49-F238E27FC236}">
                <a16:creationId xmlns:a16="http://schemas.microsoft.com/office/drawing/2014/main" id="{4DE8891F-6450-EC84-DD56-3DB66BAC4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983" y="5462000"/>
            <a:ext cx="1743075" cy="609600"/>
          </a:xfrm>
          <a:prstGeom prst="rect">
            <a:avLst/>
          </a:prstGeom>
        </p:spPr>
      </p:pic>
      <p:pic>
        <p:nvPicPr>
          <p:cNvPr id="13" name="Picture 12" descr="A close up of a text&#10;&#10;Description automatically generated">
            <a:extLst>
              <a:ext uri="{FF2B5EF4-FFF2-40B4-BE49-F238E27FC236}">
                <a16:creationId xmlns:a16="http://schemas.microsoft.com/office/drawing/2014/main" id="{FF952CEF-A336-5470-2985-66F96BDD0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9237" y="6202511"/>
            <a:ext cx="1447800" cy="523875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DEEB0C8-191B-EED3-18DE-027D7CB29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12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CDC52-F449-23FF-490E-35806B89E9AE}"/>
              </a:ext>
            </a:extLst>
          </p:cNvPr>
          <p:cNvSpPr txBox="1"/>
          <p:nvPr/>
        </p:nvSpPr>
        <p:spPr>
          <a:xfrm>
            <a:off x="1098627" y="2197343"/>
            <a:ext cx="181603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Tenorite"/>
              </a:rPr>
              <a:t>Oude </a:t>
            </a:r>
            <a:r>
              <a:rPr lang="en-US" sz="2400" b="1" dirty="0" err="1">
                <a:latin typeface="Tenorite"/>
              </a:rPr>
              <a:t>applicatie</a:t>
            </a:r>
            <a:endParaRPr lang="en-US" sz="2400" b="1" dirty="0">
              <a:latin typeface="Tenorit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2E458-314B-C3C5-E3D1-BECECFD5B74C}"/>
              </a:ext>
            </a:extLst>
          </p:cNvPr>
          <p:cNvSpPr txBox="1"/>
          <p:nvPr/>
        </p:nvSpPr>
        <p:spPr>
          <a:xfrm>
            <a:off x="9198550" y="2197344"/>
            <a:ext cx="188934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Nieuwe</a:t>
            </a:r>
            <a:endParaRPr lang="en-US" sz="2400" b="1" dirty="0">
              <a:latin typeface="Tenorite"/>
            </a:endParaRPr>
          </a:p>
          <a:p>
            <a:pPr algn="ctr"/>
            <a:r>
              <a:rPr lang="en-US" sz="2400" b="1" dirty="0" err="1">
                <a:latin typeface="Tenorite"/>
              </a:rPr>
              <a:t>applicatie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344C0B-9EFE-9FC2-4B42-CBE62F0FCD2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914659" y="2612842"/>
            <a:ext cx="6283891" cy="1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F65AB5-F548-C3EB-0130-A71412A1620D}"/>
              </a:ext>
            </a:extLst>
          </p:cNvPr>
          <p:cNvSpPr txBox="1"/>
          <p:nvPr/>
        </p:nvSpPr>
        <p:spPr>
          <a:xfrm>
            <a:off x="2265607" y="4535961"/>
            <a:ext cx="20654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Aanpassen</a:t>
            </a:r>
            <a:r>
              <a:rPr lang="en-US" sz="2400" b="1" dirty="0">
                <a:latin typeface="Tenorite"/>
              </a:rPr>
              <a:t> </a:t>
            </a:r>
            <a:r>
              <a:rPr lang="en-US" sz="2400" b="1" dirty="0" err="1">
                <a:latin typeface="Tenorite"/>
              </a:rPr>
              <a:t>componenten</a:t>
            </a:r>
            <a:endParaRPr lang="en-US" sz="2400" b="1" dirty="0">
              <a:latin typeface="Tenorit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62D85-08C3-31FF-B05F-BA4F85354E93}"/>
              </a:ext>
            </a:extLst>
          </p:cNvPr>
          <p:cNvSpPr txBox="1"/>
          <p:nvPr/>
        </p:nvSpPr>
        <p:spPr>
          <a:xfrm>
            <a:off x="4926720" y="3389736"/>
            <a:ext cx="21557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solidFill>
                  <a:srgbClr val="9FCCC5"/>
                </a:solidFill>
                <a:latin typeface="Tenorite"/>
              </a:rPr>
              <a:t>Nieuwe</a:t>
            </a:r>
            <a:endParaRPr lang="en-US" sz="2400" b="1" dirty="0">
              <a:solidFill>
                <a:srgbClr val="9FCCC5"/>
              </a:solidFill>
              <a:latin typeface="Tenorite"/>
            </a:endParaRPr>
          </a:p>
          <a:p>
            <a:pPr algn="ctr"/>
            <a:r>
              <a:rPr lang="en-US" sz="2400" b="1" dirty="0" err="1">
                <a:solidFill>
                  <a:srgbClr val="9FCCC5"/>
                </a:solidFill>
                <a:latin typeface="Tenorite"/>
              </a:rPr>
              <a:t>Componenten</a:t>
            </a:r>
            <a:r>
              <a:rPr lang="en-US" sz="2400" b="1" dirty="0">
                <a:solidFill>
                  <a:srgbClr val="9FCCC5"/>
                </a:solidFill>
                <a:latin typeface="Tenorite"/>
              </a:rPr>
              <a:t> library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0B3C2-80A3-4E10-BE1C-66E9915FF688}"/>
              </a:ext>
            </a:extLst>
          </p:cNvPr>
          <p:cNvSpPr txBox="1"/>
          <p:nvPr/>
        </p:nvSpPr>
        <p:spPr>
          <a:xfrm>
            <a:off x="7881532" y="4720628"/>
            <a:ext cx="16283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Tenorite"/>
              </a:rPr>
              <a:t>Testing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AE880-8246-3AA4-7218-40FC85E42EB1}"/>
              </a:ext>
            </a:extLst>
          </p:cNvPr>
          <p:cNvSpPr txBox="1"/>
          <p:nvPr/>
        </p:nvSpPr>
        <p:spPr>
          <a:xfrm>
            <a:off x="3359182" y="2054807"/>
            <a:ext cx="5394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Gebruiken</a:t>
            </a:r>
            <a:r>
              <a:rPr lang="en-US" sz="2400" b="1" dirty="0">
                <a:latin typeface="Tenorite"/>
              </a:rPr>
              <a:t> </a:t>
            </a:r>
            <a:r>
              <a:rPr lang="en-US" sz="2400" b="1" dirty="0" err="1">
                <a:latin typeface="Tenorite"/>
              </a:rPr>
              <a:t>bestaande</a:t>
            </a:r>
            <a:r>
              <a:rPr lang="en-US" sz="2400" b="1" dirty="0">
                <a:latin typeface="Tenorite"/>
              </a:rPr>
              <a:t> </a:t>
            </a:r>
            <a:r>
              <a:rPr lang="en-US" sz="2400" b="1" dirty="0" err="1">
                <a:latin typeface="Tenorite"/>
              </a:rPr>
              <a:t>componenten</a:t>
            </a:r>
            <a:endParaRPr lang="en-US" sz="2400" b="1" dirty="0">
              <a:latin typeface="Tenorite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BED513-F436-A57E-29A7-E088B5B5CAE5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>
            <a:off x="2006643" y="3028340"/>
            <a:ext cx="258964" cy="1923120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0F0C32-0627-AACE-2BBA-986CE268899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4331066" y="3989901"/>
            <a:ext cx="595654" cy="961559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115223-FF7B-3255-B5C0-BEEF1680FC1A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7082483" y="3989901"/>
            <a:ext cx="799049" cy="961560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B0E2DD5-E585-DDD0-9E1B-748301893476}"/>
              </a:ext>
            </a:extLst>
          </p:cNvPr>
          <p:cNvCxnSpPr>
            <a:cxnSpLocks/>
            <a:stCxn id="16" idx="3"/>
            <a:endCxn id="7" idx="2"/>
          </p:cNvCxnSpPr>
          <p:nvPr/>
        </p:nvCxnSpPr>
        <p:spPr>
          <a:xfrm flipV="1">
            <a:off x="9509915" y="3028341"/>
            <a:ext cx="633305" cy="1923120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EFC6C28-0DB8-A2FF-1528-8F7F8EF32D8E}"/>
              </a:ext>
            </a:extLst>
          </p:cNvPr>
          <p:cNvSpPr txBox="1"/>
          <p:nvPr/>
        </p:nvSpPr>
        <p:spPr>
          <a:xfrm>
            <a:off x="5328390" y="4590065"/>
            <a:ext cx="13275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enorite"/>
              </a:rPr>
              <a:t>- Wat</a:t>
            </a:r>
          </a:p>
          <a:p>
            <a:r>
              <a:rPr lang="en-US" b="1" dirty="0">
                <a:latin typeface="Tenorite"/>
              </a:rPr>
              <a:t>- </a:t>
            </a:r>
            <a:r>
              <a:rPr lang="en-US" b="1" dirty="0" err="1">
                <a:latin typeface="Tenorite"/>
              </a:rPr>
              <a:t>Waarom</a:t>
            </a:r>
            <a:endParaRPr lang="en-US" b="1" dirty="0">
              <a:latin typeface="Tenorit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70C92-494A-B659-184D-EBDA9706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741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BEDD10E-0998-3986-F40C-FF940524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89" y="940577"/>
            <a:ext cx="10111422" cy="4976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0D7FA-A5FA-79FD-7D7A-2A09EC3C0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650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4A603DA-42BA-3093-7805-9F2FE71F4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4" y="89353"/>
            <a:ext cx="7302186" cy="3486952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8BE1AAE4-5C73-06E7-B874-E1B6A0B27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634" y="3047518"/>
            <a:ext cx="7036052" cy="380880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FB2C0-B537-1872-DE8C-73287CB2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90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CDC52-F449-23FF-490E-35806B89E9AE}"/>
              </a:ext>
            </a:extLst>
          </p:cNvPr>
          <p:cNvSpPr txBox="1"/>
          <p:nvPr/>
        </p:nvSpPr>
        <p:spPr>
          <a:xfrm>
            <a:off x="1098627" y="2197343"/>
            <a:ext cx="181603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Tenorite"/>
              </a:rPr>
              <a:t>Oude </a:t>
            </a:r>
            <a:r>
              <a:rPr lang="en-US" sz="2400" b="1" dirty="0" err="1">
                <a:latin typeface="Tenorite"/>
              </a:rPr>
              <a:t>applicatie</a:t>
            </a:r>
            <a:endParaRPr lang="en-US" sz="2400" b="1" dirty="0">
              <a:latin typeface="Tenorit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2E458-314B-C3C5-E3D1-BECECFD5B74C}"/>
              </a:ext>
            </a:extLst>
          </p:cNvPr>
          <p:cNvSpPr txBox="1"/>
          <p:nvPr/>
        </p:nvSpPr>
        <p:spPr>
          <a:xfrm>
            <a:off x="9198550" y="2197344"/>
            <a:ext cx="188934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Nieuwe</a:t>
            </a:r>
            <a:endParaRPr lang="en-US" sz="2400" b="1" dirty="0">
              <a:latin typeface="Tenorite"/>
            </a:endParaRPr>
          </a:p>
          <a:p>
            <a:pPr algn="ctr"/>
            <a:r>
              <a:rPr lang="en-US" sz="2400" b="1" dirty="0" err="1">
                <a:latin typeface="Tenorite"/>
              </a:rPr>
              <a:t>applicatie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344C0B-9EFE-9FC2-4B42-CBE62F0FCD2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914659" y="2612842"/>
            <a:ext cx="6283891" cy="1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F65AB5-F548-C3EB-0130-A71412A1620D}"/>
              </a:ext>
            </a:extLst>
          </p:cNvPr>
          <p:cNvSpPr txBox="1"/>
          <p:nvPr/>
        </p:nvSpPr>
        <p:spPr>
          <a:xfrm>
            <a:off x="2265607" y="4535961"/>
            <a:ext cx="20654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Aanpassen</a:t>
            </a:r>
            <a:r>
              <a:rPr lang="en-US" sz="2400" b="1" dirty="0">
                <a:latin typeface="Tenorite"/>
              </a:rPr>
              <a:t> </a:t>
            </a:r>
            <a:r>
              <a:rPr lang="en-US" sz="2400" b="1" dirty="0" err="1">
                <a:latin typeface="Tenorite"/>
              </a:rPr>
              <a:t>componenten</a:t>
            </a:r>
            <a:endParaRPr lang="en-US" sz="2400" b="1" dirty="0">
              <a:latin typeface="Tenorit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62D85-08C3-31FF-B05F-BA4F85354E93}"/>
              </a:ext>
            </a:extLst>
          </p:cNvPr>
          <p:cNvSpPr txBox="1"/>
          <p:nvPr/>
        </p:nvSpPr>
        <p:spPr>
          <a:xfrm>
            <a:off x="4926720" y="3389736"/>
            <a:ext cx="21557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solidFill>
                  <a:srgbClr val="9FCCC5"/>
                </a:solidFill>
                <a:latin typeface="Tenorite"/>
              </a:rPr>
              <a:t>Nieuwe</a:t>
            </a:r>
            <a:endParaRPr lang="en-US" sz="2400" b="1" dirty="0">
              <a:solidFill>
                <a:srgbClr val="9FCCC5"/>
              </a:solidFill>
              <a:latin typeface="Tenorite"/>
            </a:endParaRPr>
          </a:p>
          <a:p>
            <a:pPr algn="ctr"/>
            <a:r>
              <a:rPr lang="en-US" sz="2400" b="1" dirty="0" err="1">
                <a:solidFill>
                  <a:srgbClr val="9FCCC5"/>
                </a:solidFill>
                <a:latin typeface="Tenorite"/>
              </a:rPr>
              <a:t>Componenten</a:t>
            </a:r>
            <a:r>
              <a:rPr lang="en-US" sz="2400" b="1" dirty="0">
                <a:solidFill>
                  <a:srgbClr val="9FCCC5"/>
                </a:solidFill>
                <a:latin typeface="Tenorite"/>
              </a:rPr>
              <a:t> library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0B3C2-80A3-4E10-BE1C-66E9915FF688}"/>
              </a:ext>
            </a:extLst>
          </p:cNvPr>
          <p:cNvSpPr txBox="1"/>
          <p:nvPr/>
        </p:nvSpPr>
        <p:spPr>
          <a:xfrm>
            <a:off x="7881532" y="4720628"/>
            <a:ext cx="16283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Tenorite"/>
              </a:rPr>
              <a:t>Testing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AE880-8246-3AA4-7218-40FC85E42EB1}"/>
              </a:ext>
            </a:extLst>
          </p:cNvPr>
          <p:cNvSpPr txBox="1"/>
          <p:nvPr/>
        </p:nvSpPr>
        <p:spPr>
          <a:xfrm>
            <a:off x="3359182" y="2054807"/>
            <a:ext cx="5394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Gebruiken</a:t>
            </a:r>
            <a:r>
              <a:rPr lang="en-US" sz="2400" b="1" dirty="0">
                <a:latin typeface="Tenorite"/>
              </a:rPr>
              <a:t> </a:t>
            </a:r>
            <a:r>
              <a:rPr lang="en-US" sz="2400" b="1" dirty="0" err="1">
                <a:latin typeface="Tenorite"/>
              </a:rPr>
              <a:t>bestaande</a:t>
            </a:r>
            <a:r>
              <a:rPr lang="en-US" sz="2400" b="1" dirty="0">
                <a:latin typeface="Tenorite"/>
              </a:rPr>
              <a:t> </a:t>
            </a:r>
            <a:r>
              <a:rPr lang="en-US" sz="2400" b="1" dirty="0" err="1">
                <a:latin typeface="Tenorite"/>
              </a:rPr>
              <a:t>componenten</a:t>
            </a:r>
            <a:endParaRPr lang="en-US" sz="2400" b="1" dirty="0">
              <a:latin typeface="Tenorite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BED513-F436-A57E-29A7-E088B5B5CAE5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>
            <a:off x="2006643" y="3028340"/>
            <a:ext cx="258964" cy="1923120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0F0C32-0627-AACE-2BBA-986CE268899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4331066" y="3989901"/>
            <a:ext cx="595654" cy="961559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115223-FF7B-3255-B5C0-BEEF1680FC1A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7082483" y="3989901"/>
            <a:ext cx="799049" cy="961560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B0E2DD5-E585-DDD0-9E1B-748301893476}"/>
              </a:ext>
            </a:extLst>
          </p:cNvPr>
          <p:cNvCxnSpPr>
            <a:cxnSpLocks/>
            <a:stCxn id="16" idx="3"/>
            <a:endCxn id="7" idx="2"/>
          </p:cNvCxnSpPr>
          <p:nvPr/>
        </p:nvCxnSpPr>
        <p:spPr>
          <a:xfrm flipV="1">
            <a:off x="9509915" y="3028341"/>
            <a:ext cx="633305" cy="1923120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EFC6C28-0DB8-A2FF-1528-8F7F8EF32D8E}"/>
              </a:ext>
            </a:extLst>
          </p:cNvPr>
          <p:cNvSpPr txBox="1"/>
          <p:nvPr/>
        </p:nvSpPr>
        <p:spPr>
          <a:xfrm>
            <a:off x="5328390" y="4590065"/>
            <a:ext cx="13275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enorite"/>
              </a:rPr>
              <a:t>- </a:t>
            </a:r>
            <a:r>
              <a:rPr lang="en-US" b="1" dirty="0" err="1">
                <a:latin typeface="Tenorite"/>
              </a:rPr>
              <a:t>Uitslag</a:t>
            </a:r>
            <a:endParaRPr lang="en-US" b="1" dirty="0">
              <a:latin typeface="Tenorit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4BF8F-EA71-EF67-80F6-A311F62A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30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CDC52-F449-23FF-490E-35806B89E9AE}"/>
              </a:ext>
            </a:extLst>
          </p:cNvPr>
          <p:cNvSpPr txBox="1"/>
          <p:nvPr/>
        </p:nvSpPr>
        <p:spPr>
          <a:xfrm>
            <a:off x="1098627" y="2197343"/>
            <a:ext cx="181603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Tenorite"/>
              </a:rPr>
              <a:t>Oude </a:t>
            </a:r>
            <a:r>
              <a:rPr lang="en-US" sz="2400" b="1" dirty="0" err="1">
                <a:latin typeface="Tenorite"/>
              </a:rPr>
              <a:t>applicatie</a:t>
            </a:r>
            <a:endParaRPr lang="en-US" sz="2400" b="1" dirty="0">
              <a:latin typeface="Tenorit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2E458-314B-C3C5-E3D1-BECECFD5B74C}"/>
              </a:ext>
            </a:extLst>
          </p:cNvPr>
          <p:cNvSpPr txBox="1"/>
          <p:nvPr/>
        </p:nvSpPr>
        <p:spPr>
          <a:xfrm>
            <a:off x="9198550" y="2197344"/>
            <a:ext cx="188934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Nieuwe</a:t>
            </a:r>
            <a:endParaRPr lang="en-US" sz="2400" b="1" dirty="0">
              <a:latin typeface="Tenorite"/>
            </a:endParaRPr>
          </a:p>
          <a:p>
            <a:pPr algn="ctr"/>
            <a:r>
              <a:rPr lang="en-US" sz="2400" b="1" dirty="0" err="1">
                <a:latin typeface="Tenorite"/>
              </a:rPr>
              <a:t>applicatie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344C0B-9EFE-9FC2-4B42-CBE62F0FCD2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914659" y="2612842"/>
            <a:ext cx="6283891" cy="1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F65AB5-F548-C3EB-0130-A71412A1620D}"/>
              </a:ext>
            </a:extLst>
          </p:cNvPr>
          <p:cNvSpPr txBox="1"/>
          <p:nvPr/>
        </p:nvSpPr>
        <p:spPr>
          <a:xfrm>
            <a:off x="2265607" y="4535961"/>
            <a:ext cx="20654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Aanpassen</a:t>
            </a:r>
            <a:r>
              <a:rPr lang="en-US" sz="2400" b="1" dirty="0">
                <a:latin typeface="Tenorite"/>
              </a:rPr>
              <a:t> </a:t>
            </a:r>
            <a:r>
              <a:rPr lang="en-US" sz="2400" b="1" dirty="0" err="1">
                <a:latin typeface="Tenorite"/>
              </a:rPr>
              <a:t>componenten</a:t>
            </a:r>
            <a:endParaRPr lang="en-US" sz="2400" b="1" dirty="0">
              <a:latin typeface="Tenorit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62D85-08C3-31FF-B05F-BA4F85354E93}"/>
              </a:ext>
            </a:extLst>
          </p:cNvPr>
          <p:cNvSpPr txBox="1"/>
          <p:nvPr/>
        </p:nvSpPr>
        <p:spPr>
          <a:xfrm>
            <a:off x="4926720" y="3389736"/>
            <a:ext cx="21557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Nieuwe</a:t>
            </a:r>
            <a:endParaRPr lang="en-US" sz="2400" b="1" dirty="0">
              <a:latin typeface="Tenorite"/>
            </a:endParaRPr>
          </a:p>
          <a:p>
            <a:pPr algn="ctr"/>
            <a:r>
              <a:rPr lang="en-US" sz="2400" b="1" dirty="0" err="1">
                <a:latin typeface="Tenorite"/>
              </a:rPr>
              <a:t>Componenten</a:t>
            </a:r>
            <a:r>
              <a:rPr lang="en-US" sz="2400" b="1" dirty="0">
                <a:latin typeface="Tenorite"/>
              </a:rPr>
              <a:t> library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0B3C2-80A3-4E10-BE1C-66E9915FF688}"/>
              </a:ext>
            </a:extLst>
          </p:cNvPr>
          <p:cNvSpPr txBox="1"/>
          <p:nvPr/>
        </p:nvSpPr>
        <p:spPr>
          <a:xfrm>
            <a:off x="7881532" y="4720628"/>
            <a:ext cx="16283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9FCCC5"/>
                </a:solidFill>
                <a:latin typeface="Tenorite"/>
              </a:rPr>
              <a:t>Testing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AE880-8246-3AA4-7218-40FC85E42EB1}"/>
              </a:ext>
            </a:extLst>
          </p:cNvPr>
          <p:cNvSpPr txBox="1"/>
          <p:nvPr/>
        </p:nvSpPr>
        <p:spPr>
          <a:xfrm>
            <a:off x="3359182" y="2054807"/>
            <a:ext cx="5394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Gebruiken</a:t>
            </a:r>
            <a:r>
              <a:rPr lang="en-US" sz="2400" b="1" dirty="0">
                <a:latin typeface="Tenorite"/>
              </a:rPr>
              <a:t> </a:t>
            </a:r>
            <a:r>
              <a:rPr lang="en-US" sz="2400" b="1" dirty="0" err="1">
                <a:latin typeface="Tenorite"/>
              </a:rPr>
              <a:t>bestaande</a:t>
            </a:r>
            <a:r>
              <a:rPr lang="en-US" sz="2400" b="1" dirty="0">
                <a:latin typeface="Tenorite"/>
              </a:rPr>
              <a:t> </a:t>
            </a:r>
            <a:r>
              <a:rPr lang="en-US" sz="2400" b="1" dirty="0" err="1">
                <a:latin typeface="Tenorite"/>
              </a:rPr>
              <a:t>componenten</a:t>
            </a:r>
            <a:endParaRPr lang="en-US" sz="2400" b="1" dirty="0">
              <a:latin typeface="Tenorite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BED513-F436-A57E-29A7-E088B5B5CAE5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>
            <a:off x="2006643" y="3028340"/>
            <a:ext cx="258964" cy="1923120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0F0C32-0627-AACE-2BBA-986CE268899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4331066" y="3989901"/>
            <a:ext cx="595654" cy="961559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115223-FF7B-3255-B5C0-BEEF1680FC1A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7082483" y="3989901"/>
            <a:ext cx="799049" cy="961560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B0E2DD5-E585-DDD0-9E1B-748301893476}"/>
              </a:ext>
            </a:extLst>
          </p:cNvPr>
          <p:cNvCxnSpPr>
            <a:cxnSpLocks/>
            <a:stCxn id="16" idx="3"/>
            <a:endCxn id="7" idx="2"/>
          </p:cNvCxnSpPr>
          <p:nvPr/>
        </p:nvCxnSpPr>
        <p:spPr>
          <a:xfrm flipV="1">
            <a:off x="9509915" y="3028341"/>
            <a:ext cx="633305" cy="1923120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DE246-3274-C05B-F6B5-2A3B63CC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80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9127" y="1530194"/>
            <a:ext cx="2908479" cy="938727"/>
          </a:xfrm>
        </p:spPr>
        <p:txBody>
          <a:bodyPr/>
          <a:lstStyle/>
          <a:p>
            <a:r>
              <a:rPr lang="en-US" b="1" err="1">
                <a:latin typeface="Tenorite"/>
              </a:rPr>
              <a:t>Inhoud</a:t>
            </a: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1FAA181-8372-62B0-EE62-5C93C2C567A6}"/>
              </a:ext>
            </a:extLst>
          </p:cNvPr>
          <p:cNvSpPr txBox="1">
            <a:spLocks/>
          </p:cNvSpPr>
          <p:nvPr/>
        </p:nvSpPr>
        <p:spPr>
          <a:xfrm>
            <a:off x="2127162" y="2573873"/>
            <a:ext cx="4797378" cy="31904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Wie ben </a:t>
            </a:r>
            <a:r>
              <a:rPr lang="en-US" sz="1800" b="1" dirty="0" err="1">
                <a:latin typeface="Tenorite"/>
              </a:rPr>
              <a:t>ik</a:t>
            </a:r>
            <a:endParaRPr lang="en-US" sz="1800" b="1" dirty="0">
              <a:latin typeface="Tenorite"/>
            </a:endParaRP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Wat </a:t>
            </a:r>
            <a:r>
              <a:rPr lang="en-US" sz="1800" b="1" dirty="0" err="1">
                <a:latin typeface="Tenorite"/>
              </a:rPr>
              <a:t>doet</a:t>
            </a:r>
            <a:r>
              <a:rPr lang="en-US" sz="1800" b="1" dirty="0">
                <a:latin typeface="Tenorite"/>
              </a:rPr>
              <a:t> Van </a:t>
            </a:r>
            <a:r>
              <a:rPr lang="en-US" sz="1800" b="1" dirty="0" err="1">
                <a:latin typeface="Tenorite"/>
              </a:rPr>
              <a:t>Genechten</a:t>
            </a:r>
            <a:r>
              <a:rPr lang="en-US" sz="1800" b="1" dirty="0">
                <a:latin typeface="Tenorite"/>
              </a:rPr>
              <a:t> Packaging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Training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 err="1">
                <a:latin typeface="Tenorite"/>
              </a:rPr>
              <a:t>Mijn</a:t>
            </a:r>
            <a:r>
              <a:rPr lang="en-US" sz="1800" b="1" dirty="0">
                <a:latin typeface="Tenorite"/>
              </a:rPr>
              <a:t> taken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 err="1">
                <a:latin typeface="Tenorite"/>
              </a:rPr>
              <a:t>Integratie</a:t>
            </a:r>
            <a:r>
              <a:rPr lang="en-US" sz="1800" b="1" dirty="0">
                <a:latin typeface="Tenorite"/>
              </a:rPr>
              <a:t> in het team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 err="1">
                <a:latin typeface="Tenorite"/>
              </a:rPr>
              <a:t>Reflectie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en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groei</a:t>
            </a:r>
            <a:endParaRPr lang="en-US" sz="1800" b="1" dirty="0">
              <a:latin typeface="Tenorite"/>
            </a:endParaRP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Ben </a:t>
            </a:r>
            <a:r>
              <a:rPr lang="en-US" sz="1800" b="1" dirty="0" err="1">
                <a:latin typeface="Tenorite"/>
              </a:rPr>
              <a:t>ik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klaar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voor</a:t>
            </a:r>
            <a:r>
              <a:rPr lang="en-US" sz="1800" b="1" dirty="0">
                <a:latin typeface="Tenorite"/>
              </a:rPr>
              <a:t> het </a:t>
            </a:r>
            <a:r>
              <a:rPr lang="en-US" sz="1800" b="1" dirty="0" err="1">
                <a:latin typeface="Tenorite"/>
              </a:rPr>
              <a:t>werkveld</a:t>
            </a:r>
            <a:endParaRPr lang="en-US" sz="1800" b="1" dirty="0">
              <a:latin typeface="Tenorit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07BA9-3A8E-B167-1EF8-E4DA71C5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787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421DF67-B562-F2E5-67DB-BECB7825D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3" y="129077"/>
            <a:ext cx="7506160" cy="3735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6A7DE92-6CD2-5C51-D8F6-000B60F80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516" y="2989611"/>
            <a:ext cx="7619836" cy="36447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0ECCB15-7D24-3CD1-D7F1-7CDE8D15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533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CDC52-F449-23FF-490E-35806B89E9AE}"/>
              </a:ext>
            </a:extLst>
          </p:cNvPr>
          <p:cNvSpPr txBox="1"/>
          <p:nvPr/>
        </p:nvSpPr>
        <p:spPr>
          <a:xfrm>
            <a:off x="1098627" y="2197343"/>
            <a:ext cx="181603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Tenorite"/>
              </a:rPr>
              <a:t>Oude </a:t>
            </a:r>
            <a:r>
              <a:rPr lang="en-US" sz="2400" b="1" dirty="0" err="1">
                <a:latin typeface="Tenorite"/>
              </a:rPr>
              <a:t>applicatie</a:t>
            </a:r>
            <a:endParaRPr lang="en-US" sz="2400" b="1" dirty="0">
              <a:latin typeface="Tenorit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2E458-314B-C3C5-E3D1-BECECFD5B74C}"/>
              </a:ext>
            </a:extLst>
          </p:cNvPr>
          <p:cNvSpPr txBox="1"/>
          <p:nvPr/>
        </p:nvSpPr>
        <p:spPr>
          <a:xfrm>
            <a:off x="9198550" y="2197344"/>
            <a:ext cx="188934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solidFill>
                  <a:srgbClr val="9FCCC5"/>
                </a:solidFill>
                <a:latin typeface="Tenorite"/>
              </a:rPr>
              <a:t>Nieuwe</a:t>
            </a:r>
            <a:endParaRPr lang="en-US" sz="2400" b="1" dirty="0">
              <a:solidFill>
                <a:srgbClr val="9FCCC5"/>
              </a:solidFill>
              <a:latin typeface="Tenorite"/>
            </a:endParaRPr>
          </a:p>
          <a:p>
            <a:pPr algn="ctr"/>
            <a:r>
              <a:rPr lang="en-US" sz="2400" b="1" dirty="0" err="1">
                <a:solidFill>
                  <a:srgbClr val="9FCCC5"/>
                </a:solidFill>
                <a:latin typeface="Tenorite"/>
              </a:rPr>
              <a:t>applicatie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344C0B-9EFE-9FC2-4B42-CBE62F0FCD2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914659" y="2612842"/>
            <a:ext cx="6283891" cy="1"/>
          </a:xfrm>
          <a:prstGeom prst="straightConnector1">
            <a:avLst/>
          </a:prstGeom>
          <a:ln w="101600">
            <a:solidFill>
              <a:schemeClr val="bg1">
                <a:lumMod val="8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F65AB5-F548-C3EB-0130-A71412A1620D}"/>
              </a:ext>
            </a:extLst>
          </p:cNvPr>
          <p:cNvSpPr txBox="1"/>
          <p:nvPr/>
        </p:nvSpPr>
        <p:spPr>
          <a:xfrm>
            <a:off x="2265607" y="4535961"/>
            <a:ext cx="20654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Aanpassen</a:t>
            </a:r>
            <a:r>
              <a:rPr lang="en-US" sz="2400" b="1" dirty="0">
                <a:latin typeface="Tenorite"/>
              </a:rPr>
              <a:t> </a:t>
            </a:r>
            <a:r>
              <a:rPr lang="en-US" sz="2400" b="1" dirty="0" err="1">
                <a:latin typeface="Tenorite"/>
              </a:rPr>
              <a:t>componenten</a:t>
            </a:r>
            <a:endParaRPr lang="en-US" sz="2400" b="1" dirty="0">
              <a:latin typeface="Tenorit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62D85-08C3-31FF-B05F-BA4F85354E93}"/>
              </a:ext>
            </a:extLst>
          </p:cNvPr>
          <p:cNvSpPr txBox="1"/>
          <p:nvPr/>
        </p:nvSpPr>
        <p:spPr>
          <a:xfrm>
            <a:off x="4926720" y="3389736"/>
            <a:ext cx="21557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Nieuwe</a:t>
            </a:r>
            <a:endParaRPr lang="en-US" sz="2400" b="1" dirty="0">
              <a:latin typeface="Tenorite"/>
            </a:endParaRPr>
          </a:p>
          <a:p>
            <a:pPr algn="ctr"/>
            <a:r>
              <a:rPr lang="en-US" sz="2400" b="1" dirty="0" err="1">
                <a:latin typeface="Tenorite"/>
              </a:rPr>
              <a:t>Componenten</a:t>
            </a:r>
            <a:r>
              <a:rPr lang="en-US" sz="2400" b="1" dirty="0">
                <a:latin typeface="Tenorite"/>
              </a:rPr>
              <a:t> library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0B3C2-80A3-4E10-BE1C-66E9915FF688}"/>
              </a:ext>
            </a:extLst>
          </p:cNvPr>
          <p:cNvSpPr txBox="1"/>
          <p:nvPr/>
        </p:nvSpPr>
        <p:spPr>
          <a:xfrm>
            <a:off x="7881532" y="4720628"/>
            <a:ext cx="16283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Tenorite"/>
              </a:rPr>
              <a:t>Testing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AE880-8246-3AA4-7218-40FC85E42EB1}"/>
              </a:ext>
            </a:extLst>
          </p:cNvPr>
          <p:cNvSpPr txBox="1"/>
          <p:nvPr/>
        </p:nvSpPr>
        <p:spPr>
          <a:xfrm>
            <a:off x="3359182" y="2054807"/>
            <a:ext cx="53948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latin typeface="Tenorite"/>
              </a:rPr>
              <a:t>Gebruiken</a:t>
            </a:r>
            <a:r>
              <a:rPr lang="en-US" sz="2400" b="1" dirty="0">
                <a:latin typeface="Tenorite"/>
              </a:rPr>
              <a:t> </a:t>
            </a:r>
            <a:r>
              <a:rPr lang="en-US" sz="2400" b="1" dirty="0" err="1">
                <a:latin typeface="Tenorite"/>
              </a:rPr>
              <a:t>bestaande</a:t>
            </a:r>
            <a:r>
              <a:rPr lang="en-US" sz="2400" b="1" dirty="0">
                <a:latin typeface="Tenorite"/>
              </a:rPr>
              <a:t> </a:t>
            </a:r>
            <a:r>
              <a:rPr lang="en-US" sz="2400" b="1" dirty="0" err="1">
                <a:latin typeface="Tenorite"/>
              </a:rPr>
              <a:t>componenten</a:t>
            </a:r>
            <a:endParaRPr lang="en-US" sz="2400" b="1" dirty="0">
              <a:latin typeface="Tenorite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BED513-F436-A57E-29A7-E088B5B5CAE5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>
            <a:off x="2006643" y="3028340"/>
            <a:ext cx="258964" cy="1923120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0F0C32-0627-AACE-2BBA-986CE2688994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4331066" y="3989901"/>
            <a:ext cx="595654" cy="961559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A115223-FF7B-3255-B5C0-BEEF1680FC1A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7082483" y="3989901"/>
            <a:ext cx="799049" cy="961560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B0E2DD5-E585-DDD0-9E1B-748301893476}"/>
              </a:ext>
            </a:extLst>
          </p:cNvPr>
          <p:cNvCxnSpPr>
            <a:cxnSpLocks/>
            <a:stCxn id="16" idx="3"/>
            <a:endCxn id="7" idx="2"/>
          </p:cNvCxnSpPr>
          <p:nvPr/>
        </p:nvCxnSpPr>
        <p:spPr>
          <a:xfrm flipV="1">
            <a:off x="9509915" y="3028341"/>
            <a:ext cx="633305" cy="1923120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099DE3-2932-5B70-7016-E8348C53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BD3BC0D-BC5B-CA88-4773-2CE8C630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14" y="875102"/>
            <a:ext cx="11089062" cy="51077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B9EF7-C9F7-041F-2FE4-968232F5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968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3D89D33-3DDB-54D4-0671-65C2EB40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6" y="136525"/>
            <a:ext cx="7730638" cy="3466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9981535-3C47-27E3-2E50-E56A7613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695" y="3058297"/>
            <a:ext cx="7953628" cy="36631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54FAD-DE71-F4F0-B1AE-268C791EC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56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2D4315B-5720-E2DC-7F90-C4EBDD240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3" y="136525"/>
            <a:ext cx="7506160" cy="358649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A7072FF-BB70-205D-4105-73890A4A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121" y="3047927"/>
            <a:ext cx="7679962" cy="367354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DA8A6F-8433-5921-CD9E-6364E209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701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9127" y="1530194"/>
            <a:ext cx="2908479" cy="938727"/>
          </a:xfrm>
        </p:spPr>
        <p:txBody>
          <a:bodyPr/>
          <a:lstStyle/>
          <a:p>
            <a:r>
              <a:rPr lang="en-US" b="1" err="1">
                <a:latin typeface="Tenorite"/>
              </a:rPr>
              <a:t>Inhoud</a:t>
            </a: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1FAA181-8372-62B0-EE62-5C93C2C567A6}"/>
              </a:ext>
            </a:extLst>
          </p:cNvPr>
          <p:cNvSpPr txBox="1">
            <a:spLocks/>
          </p:cNvSpPr>
          <p:nvPr/>
        </p:nvSpPr>
        <p:spPr>
          <a:xfrm>
            <a:off x="2127162" y="2573874"/>
            <a:ext cx="7051180" cy="34154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Wie ben </a:t>
            </a:r>
            <a:r>
              <a:rPr lang="en-US" sz="1800" b="1" dirty="0" err="1">
                <a:latin typeface="Tenorite"/>
              </a:rPr>
              <a:t>ik</a:t>
            </a:r>
            <a:endParaRPr lang="en-US" sz="1800" b="1" dirty="0">
              <a:latin typeface="Tenorite"/>
            </a:endParaRP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Wat </a:t>
            </a:r>
            <a:r>
              <a:rPr lang="en-US" sz="1800" b="1" dirty="0" err="1">
                <a:latin typeface="Tenorite"/>
              </a:rPr>
              <a:t>doet</a:t>
            </a:r>
            <a:r>
              <a:rPr lang="en-US" sz="1800" b="1" dirty="0">
                <a:latin typeface="Tenorite"/>
              </a:rPr>
              <a:t> Van </a:t>
            </a:r>
            <a:r>
              <a:rPr lang="en-US" sz="1800" b="1" dirty="0" err="1">
                <a:latin typeface="Tenorite"/>
              </a:rPr>
              <a:t>Genechten</a:t>
            </a:r>
            <a:r>
              <a:rPr lang="en-US" sz="1800" b="1" dirty="0">
                <a:latin typeface="Tenorite"/>
              </a:rPr>
              <a:t> Packaging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Training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 err="1">
                <a:latin typeface="Tenorite"/>
              </a:rPr>
              <a:t>Mijn</a:t>
            </a:r>
            <a:r>
              <a:rPr lang="en-US" sz="1800" b="1" dirty="0">
                <a:latin typeface="Tenorite"/>
              </a:rPr>
              <a:t> taken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b="1" dirty="0" err="1">
                <a:solidFill>
                  <a:srgbClr val="9FCCC5"/>
                </a:solidFill>
                <a:latin typeface="Tenorite"/>
              </a:rPr>
              <a:t>Integratie</a:t>
            </a:r>
            <a:r>
              <a:rPr lang="en-US" b="1" dirty="0">
                <a:solidFill>
                  <a:srgbClr val="9FCCC5"/>
                </a:solidFill>
                <a:latin typeface="Tenorite"/>
              </a:rPr>
              <a:t> in het team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 err="1">
                <a:latin typeface="Tenorite"/>
              </a:rPr>
              <a:t>Reflectie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en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groei</a:t>
            </a:r>
            <a:endParaRPr lang="en-US" sz="1800" b="1" dirty="0">
              <a:latin typeface="Tenorite"/>
            </a:endParaRP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Ben </a:t>
            </a:r>
            <a:r>
              <a:rPr lang="en-US" sz="1800" b="1" dirty="0" err="1">
                <a:latin typeface="Tenorite"/>
              </a:rPr>
              <a:t>ik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klaar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voor</a:t>
            </a:r>
            <a:r>
              <a:rPr lang="en-US" sz="1800" b="1" dirty="0">
                <a:latin typeface="Tenorite"/>
              </a:rPr>
              <a:t> het </a:t>
            </a:r>
            <a:r>
              <a:rPr lang="en-US" sz="1800" b="1" dirty="0" err="1">
                <a:latin typeface="Tenorite"/>
              </a:rPr>
              <a:t>werkveld</a:t>
            </a:r>
            <a:endParaRPr lang="en-US" sz="1800" b="1" dirty="0">
              <a:latin typeface="Tenorit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2F201-36C0-CE82-BA35-C07569C9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357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2118" y="1136789"/>
            <a:ext cx="4816762" cy="660113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err="1">
                <a:latin typeface="Tenorite"/>
              </a:rPr>
              <a:t>Integratie</a:t>
            </a:r>
            <a:r>
              <a:rPr lang="en-US" sz="4000" b="1" dirty="0">
                <a:latin typeface="Tenorite"/>
              </a:rPr>
              <a:t> in het team</a:t>
            </a: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A979140-06B5-0491-9C38-34F2EBCF3CF8}"/>
              </a:ext>
            </a:extLst>
          </p:cNvPr>
          <p:cNvSpPr>
            <a:spLocks noGrp="1"/>
          </p:cNvSpPr>
          <p:nvPr/>
        </p:nvSpPr>
        <p:spPr>
          <a:xfrm>
            <a:off x="1462118" y="2032802"/>
            <a:ext cx="3004770" cy="1316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90000"/>
              </a:lnSpc>
              <a:buFont typeface="Calibri" panose="020B0604020202020204" pitchFamily="34" charset="0"/>
              <a:buChar char="-"/>
            </a:pPr>
            <a:r>
              <a:rPr lang="en-US" b="1" dirty="0" err="1">
                <a:latin typeface="Tenorite"/>
              </a:rPr>
              <a:t>Vriendelijke</a:t>
            </a:r>
            <a:r>
              <a:rPr lang="en-US" b="1" dirty="0">
                <a:latin typeface="Tenorite"/>
              </a:rPr>
              <a:t> </a:t>
            </a:r>
            <a:r>
              <a:rPr lang="en-US" b="1" dirty="0" err="1">
                <a:latin typeface="Tenorite"/>
              </a:rPr>
              <a:t>collega’s</a:t>
            </a:r>
            <a:endParaRPr lang="en-US" b="1" dirty="0">
              <a:latin typeface="Tenorite"/>
            </a:endParaRPr>
          </a:p>
          <a:p>
            <a:pPr marL="285750" indent="-285750">
              <a:lnSpc>
                <a:spcPct val="90000"/>
              </a:lnSpc>
              <a:buFont typeface="Calibri" panose="020B0604020202020204" pitchFamily="34" charset="0"/>
              <a:buChar char="-"/>
            </a:pPr>
            <a:r>
              <a:rPr lang="en-US" dirty="0">
                <a:latin typeface="Tenorite"/>
              </a:rPr>
              <a:t>Meetings</a:t>
            </a:r>
            <a:endParaRPr lang="en-US" b="1" dirty="0">
              <a:latin typeface="Tenorite"/>
            </a:endParaRPr>
          </a:p>
          <a:p>
            <a:pPr marL="285750" indent="-285750">
              <a:lnSpc>
                <a:spcPct val="90000"/>
              </a:lnSpc>
              <a:buFont typeface="Calibri" panose="020B0604020202020204" pitchFamily="34" charset="0"/>
              <a:buChar char="-"/>
            </a:pPr>
            <a:endParaRPr lang="en-US" b="1" dirty="0">
              <a:latin typeface="Tenorite"/>
            </a:endParaRPr>
          </a:p>
        </p:txBody>
      </p:sp>
      <p:pic>
        <p:nvPicPr>
          <p:cNvPr id="3074" name="Picture 2" descr="How building of an effective Team should be? - Strategists World">
            <a:extLst>
              <a:ext uri="{FF2B5EF4-FFF2-40B4-BE49-F238E27FC236}">
                <a16:creationId xmlns:a16="http://schemas.microsoft.com/office/drawing/2014/main" id="{A1045824-C412-83AD-5BA7-6D8907831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910" y="3631284"/>
            <a:ext cx="4819060" cy="289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57614-3D21-4016-3836-AB7761F2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163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9127" y="1530194"/>
            <a:ext cx="2908479" cy="938727"/>
          </a:xfrm>
        </p:spPr>
        <p:txBody>
          <a:bodyPr/>
          <a:lstStyle/>
          <a:p>
            <a:r>
              <a:rPr lang="en-US" b="1" err="1">
                <a:latin typeface="Tenorite"/>
              </a:rPr>
              <a:t>Inhoud</a:t>
            </a: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1FAA181-8372-62B0-EE62-5C93C2C567A6}"/>
              </a:ext>
            </a:extLst>
          </p:cNvPr>
          <p:cNvSpPr txBox="1">
            <a:spLocks/>
          </p:cNvSpPr>
          <p:nvPr/>
        </p:nvSpPr>
        <p:spPr>
          <a:xfrm>
            <a:off x="2127162" y="2573874"/>
            <a:ext cx="7051180" cy="34154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Wie ben </a:t>
            </a:r>
            <a:r>
              <a:rPr lang="en-US" sz="1800" b="1" dirty="0" err="1">
                <a:latin typeface="Tenorite"/>
              </a:rPr>
              <a:t>ik</a:t>
            </a:r>
            <a:endParaRPr lang="en-US" sz="1800" b="1" dirty="0">
              <a:latin typeface="Tenorite"/>
            </a:endParaRP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Wat </a:t>
            </a:r>
            <a:r>
              <a:rPr lang="en-US" sz="1800" b="1" dirty="0" err="1">
                <a:latin typeface="Tenorite"/>
              </a:rPr>
              <a:t>doet</a:t>
            </a:r>
            <a:r>
              <a:rPr lang="en-US" sz="1800" b="1" dirty="0">
                <a:latin typeface="Tenorite"/>
              </a:rPr>
              <a:t> Van </a:t>
            </a:r>
            <a:r>
              <a:rPr lang="en-US" sz="1800" b="1" dirty="0" err="1">
                <a:latin typeface="Tenorite"/>
              </a:rPr>
              <a:t>Genechten</a:t>
            </a:r>
            <a:r>
              <a:rPr lang="en-US" sz="1800" b="1" dirty="0">
                <a:latin typeface="Tenorite"/>
              </a:rPr>
              <a:t> Packaging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Training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 err="1">
                <a:latin typeface="Tenorite"/>
              </a:rPr>
              <a:t>Mijn</a:t>
            </a:r>
            <a:r>
              <a:rPr lang="en-US" sz="1800" b="1" dirty="0">
                <a:latin typeface="Tenorite"/>
              </a:rPr>
              <a:t> taken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 err="1">
                <a:latin typeface="Tenorite"/>
              </a:rPr>
              <a:t>Integratie</a:t>
            </a:r>
            <a:r>
              <a:rPr lang="en-US" sz="1800" b="1" dirty="0">
                <a:latin typeface="Tenorite"/>
              </a:rPr>
              <a:t> in het team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b="1" dirty="0" err="1">
                <a:solidFill>
                  <a:srgbClr val="9FCCC5"/>
                </a:solidFill>
                <a:latin typeface="Tenorite"/>
              </a:rPr>
              <a:t>Reflectie</a:t>
            </a:r>
            <a:r>
              <a:rPr lang="en-US" b="1" dirty="0">
                <a:solidFill>
                  <a:srgbClr val="9FCCC5"/>
                </a:solidFill>
                <a:latin typeface="Tenorite"/>
              </a:rPr>
              <a:t> </a:t>
            </a:r>
            <a:r>
              <a:rPr lang="en-US" b="1" dirty="0" err="1">
                <a:solidFill>
                  <a:srgbClr val="9FCCC5"/>
                </a:solidFill>
                <a:latin typeface="Tenorite"/>
              </a:rPr>
              <a:t>en</a:t>
            </a:r>
            <a:r>
              <a:rPr lang="en-US" b="1" dirty="0">
                <a:solidFill>
                  <a:srgbClr val="9FCCC5"/>
                </a:solidFill>
                <a:latin typeface="Tenorite"/>
              </a:rPr>
              <a:t> </a:t>
            </a:r>
            <a:r>
              <a:rPr lang="en-US" b="1" dirty="0" err="1">
                <a:solidFill>
                  <a:srgbClr val="9FCCC5"/>
                </a:solidFill>
                <a:latin typeface="Tenorite"/>
              </a:rPr>
              <a:t>groei</a:t>
            </a:r>
            <a:endParaRPr lang="en-US" b="1" dirty="0">
              <a:solidFill>
                <a:srgbClr val="9FCCC5"/>
              </a:solidFill>
              <a:latin typeface="Tenorite"/>
            </a:endParaRP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Ben </a:t>
            </a:r>
            <a:r>
              <a:rPr lang="en-US" sz="1800" b="1" dirty="0" err="1">
                <a:latin typeface="Tenorite"/>
              </a:rPr>
              <a:t>ik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klaar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voor</a:t>
            </a:r>
            <a:r>
              <a:rPr lang="en-US" sz="1800" b="1" dirty="0">
                <a:latin typeface="Tenorite"/>
              </a:rPr>
              <a:t> het </a:t>
            </a:r>
            <a:r>
              <a:rPr lang="en-US" sz="1800" b="1" dirty="0" err="1">
                <a:latin typeface="Tenorite"/>
              </a:rPr>
              <a:t>werkveld</a:t>
            </a:r>
            <a:endParaRPr lang="en-US" sz="1800" b="1" dirty="0">
              <a:latin typeface="Tenorit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2B1EE-B70D-2678-2703-E89D4394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83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2118" y="1136789"/>
            <a:ext cx="4025496" cy="660113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Tenorite"/>
              </a:rPr>
              <a:t>Reflectie</a:t>
            </a:r>
            <a:r>
              <a:rPr lang="en-US" sz="4000" b="1" dirty="0">
                <a:latin typeface="Tenorite"/>
              </a:rPr>
              <a:t> </a:t>
            </a:r>
            <a:r>
              <a:rPr lang="en-US" sz="4000" b="1" dirty="0" err="1">
                <a:latin typeface="Tenorite"/>
              </a:rPr>
              <a:t>en</a:t>
            </a:r>
            <a:r>
              <a:rPr lang="en-US" sz="4000" b="1" dirty="0">
                <a:latin typeface="Tenorite"/>
              </a:rPr>
              <a:t> </a:t>
            </a:r>
            <a:r>
              <a:rPr lang="en-US" sz="4000" b="1" dirty="0" err="1">
                <a:latin typeface="Tenorite"/>
              </a:rPr>
              <a:t>groei</a:t>
            </a:r>
            <a:endParaRPr lang="en-US" sz="4000" b="1" dirty="0">
              <a:latin typeface="Tenorite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A979140-06B5-0491-9C38-34F2EBCF3CF8}"/>
              </a:ext>
            </a:extLst>
          </p:cNvPr>
          <p:cNvSpPr>
            <a:spLocks noGrp="1"/>
          </p:cNvSpPr>
          <p:nvPr/>
        </p:nvSpPr>
        <p:spPr>
          <a:xfrm>
            <a:off x="1462118" y="2032802"/>
            <a:ext cx="3439066" cy="13164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90000"/>
              </a:lnSpc>
              <a:buFont typeface="Calibri" panose="020B0604020202020204" pitchFamily="34" charset="0"/>
              <a:buChar char="-"/>
            </a:pPr>
            <a:r>
              <a:rPr lang="en-US" dirty="0" err="1">
                <a:latin typeface="Tenorite"/>
              </a:rPr>
              <a:t>Leren</a:t>
            </a:r>
            <a:endParaRPr lang="en-US" dirty="0">
              <a:latin typeface="Tenorite"/>
            </a:endParaRPr>
          </a:p>
          <a:p>
            <a:pPr marL="285750" indent="-285750">
              <a:lnSpc>
                <a:spcPct val="90000"/>
              </a:lnSpc>
              <a:buFont typeface="Calibri" panose="020B0604020202020204" pitchFamily="34" charset="0"/>
              <a:buChar char="-"/>
            </a:pPr>
            <a:r>
              <a:rPr lang="en-US" dirty="0" err="1">
                <a:latin typeface="Tenorite"/>
              </a:rPr>
              <a:t>Probleem</a:t>
            </a:r>
            <a:r>
              <a:rPr lang="en-US" dirty="0">
                <a:latin typeface="Tenorite"/>
              </a:rPr>
              <a:t> </a:t>
            </a:r>
            <a:r>
              <a:rPr lang="en-US" dirty="0" err="1">
                <a:latin typeface="Tenorite"/>
              </a:rPr>
              <a:t>oplossend</a:t>
            </a:r>
            <a:r>
              <a:rPr lang="en-US" dirty="0">
                <a:latin typeface="Tenorite"/>
              </a:rPr>
              <a:t> </a:t>
            </a:r>
            <a:r>
              <a:rPr lang="en-US" dirty="0" err="1">
                <a:latin typeface="Tenorite"/>
              </a:rPr>
              <a:t>denken</a:t>
            </a:r>
            <a:endParaRPr lang="en-US" dirty="0">
              <a:latin typeface="Tenorite"/>
            </a:endParaRPr>
          </a:p>
          <a:p>
            <a:pPr marL="285750" indent="-285750">
              <a:lnSpc>
                <a:spcPct val="90000"/>
              </a:lnSpc>
              <a:buFont typeface="Calibri" panose="020B0604020202020204" pitchFamily="34" charset="0"/>
              <a:buChar char="-"/>
            </a:pPr>
            <a:r>
              <a:rPr lang="en-US" dirty="0">
                <a:latin typeface="Tenorite"/>
              </a:rPr>
              <a:t>Interesse</a:t>
            </a:r>
          </a:p>
          <a:p>
            <a:pPr marL="285750" indent="-285750">
              <a:lnSpc>
                <a:spcPct val="90000"/>
              </a:lnSpc>
              <a:buFont typeface="Calibri" panose="020B0604020202020204" pitchFamily="34" charset="0"/>
              <a:buChar char="-"/>
            </a:pPr>
            <a:r>
              <a:rPr lang="en-US" b="1" dirty="0" err="1">
                <a:latin typeface="Tenorite"/>
              </a:rPr>
              <a:t>Bedrijfsleven</a:t>
            </a:r>
            <a:endParaRPr lang="en-US" b="1" dirty="0">
              <a:latin typeface="Tenorit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19C39-CAE3-552D-9AD8-0F8741144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09" t="-1647" r="39503" b="25585"/>
          <a:stretch/>
        </p:blipFill>
        <p:spPr>
          <a:xfrm>
            <a:off x="8442136" y="5190042"/>
            <a:ext cx="1479052" cy="1371548"/>
          </a:xfrm>
          <a:prstGeom prst="rect">
            <a:avLst/>
          </a:prstGeom>
        </p:spPr>
      </p:pic>
      <p:pic>
        <p:nvPicPr>
          <p:cNvPr id="1026" name="Picture 2" descr="Reactjs logo - Social media &amp; Logos Icons">
            <a:extLst>
              <a:ext uri="{FF2B5EF4-FFF2-40B4-BE49-F238E27FC236}">
                <a16:creationId xmlns:a16="http://schemas.microsoft.com/office/drawing/2014/main" id="{29BE5940-317A-A46B-0144-F41BC3BED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211" y="3684924"/>
            <a:ext cx="3010234" cy="150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cumentation icon Royalty Free Vector Image - VectorStock">
            <a:extLst>
              <a:ext uri="{FF2B5EF4-FFF2-40B4-BE49-F238E27FC236}">
                <a16:creationId xmlns:a16="http://schemas.microsoft.com/office/drawing/2014/main" id="{7DF88D87-16A6-B9BD-19FB-CAC953AA8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7" t="10835" r="8145" b="18206"/>
          <a:stretch/>
        </p:blipFill>
        <p:spPr bwMode="auto">
          <a:xfrm>
            <a:off x="4261502" y="4620611"/>
            <a:ext cx="1226112" cy="113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F0332A-583D-F2EA-0446-432B08C1026D}"/>
              </a:ext>
            </a:extLst>
          </p:cNvPr>
          <p:cNvCxnSpPr>
            <a:cxnSpLocks/>
          </p:cNvCxnSpPr>
          <p:nvPr/>
        </p:nvCxnSpPr>
        <p:spPr>
          <a:xfrm>
            <a:off x="5775136" y="5190042"/>
            <a:ext cx="2058614" cy="0"/>
          </a:xfrm>
          <a:prstGeom prst="straightConnector1">
            <a:avLst/>
          </a:prstGeom>
          <a:ln w="101600">
            <a:solidFill>
              <a:schemeClr val="bg2">
                <a:lumMod val="1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evolution of a person&#10;&#10;Description automatically generated">
            <a:extLst>
              <a:ext uri="{FF2B5EF4-FFF2-40B4-BE49-F238E27FC236}">
                <a16:creationId xmlns:a16="http://schemas.microsoft.com/office/drawing/2014/main" id="{80B0F37F-DEDE-782F-5B29-BCDE7F8BD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2933" y="855915"/>
            <a:ext cx="3667125" cy="2076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7FE0873A-674A-F71C-4A11-694F614D1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723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9127" y="1530194"/>
            <a:ext cx="2908479" cy="938727"/>
          </a:xfrm>
        </p:spPr>
        <p:txBody>
          <a:bodyPr/>
          <a:lstStyle/>
          <a:p>
            <a:r>
              <a:rPr lang="en-US" b="1" dirty="0" err="1">
                <a:latin typeface="Tenorite"/>
              </a:rPr>
              <a:t>Inhoud</a:t>
            </a:r>
            <a:endParaRPr lang="en-US" b="1" dirty="0">
              <a:latin typeface="Tenorite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1FAA181-8372-62B0-EE62-5C93C2C567A6}"/>
              </a:ext>
            </a:extLst>
          </p:cNvPr>
          <p:cNvSpPr txBox="1">
            <a:spLocks/>
          </p:cNvSpPr>
          <p:nvPr/>
        </p:nvSpPr>
        <p:spPr>
          <a:xfrm>
            <a:off x="2127162" y="2573874"/>
            <a:ext cx="7051180" cy="3598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Wie ben </a:t>
            </a:r>
            <a:r>
              <a:rPr lang="en-US" sz="1800" b="1" dirty="0" err="1">
                <a:latin typeface="Tenorite"/>
              </a:rPr>
              <a:t>ik</a:t>
            </a:r>
            <a:endParaRPr lang="en-US" sz="1800" b="1" dirty="0">
              <a:latin typeface="Tenorite"/>
            </a:endParaRP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Wat </a:t>
            </a:r>
            <a:r>
              <a:rPr lang="en-US" sz="1800" b="1" dirty="0" err="1">
                <a:latin typeface="Tenorite"/>
              </a:rPr>
              <a:t>doet</a:t>
            </a:r>
            <a:r>
              <a:rPr lang="en-US" sz="1800" b="1" dirty="0">
                <a:latin typeface="Tenorite"/>
              </a:rPr>
              <a:t> Van </a:t>
            </a:r>
            <a:r>
              <a:rPr lang="en-US" sz="1800" b="1" dirty="0" err="1">
                <a:latin typeface="Tenorite"/>
              </a:rPr>
              <a:t>Genechten</a:t>
            </a:r>
            <a:r>
              <a:rPr lang="en-US" sz="1800" b="1" dirty="0">
                <a:latin typeface="Tenorite"/>
              </a:rPr>
              <a:t> Packaging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Training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 err="1">
                <a:latin typeface="Tenorite"/>
              </a:rPr>
              <a:t>Mijn</a:t>
            </a:r>
            <a:r>
              <a:rPr lang="en-US" sz="1800" b="1" dirty="0">
                <a:latin typeface="Tenorite"/>
              </a:rPr>
              <a:t> taken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 err="1">
                <a:latin typeface="Tenorite"/>
              </a:rPr>
              <a:t>Integratie</a:t>
            </a:r>
            <a:r>
              <a:rPr lang="en-US" sz="1800" b="1" dirty="0">
                <a:latin typeface="Tenorite"/>
              </a:rPr>
              <a:t> in het team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 err="1">
                <a:latin typeface="Tenorite"/>
              </a:rPr>
              <a:t>Reflectie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en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groei</a:t>
            </a:r>
            <a:endParaRPr lang="en-US" sz="1800" b="1" dirty="0">
              <a:latin typeface="Tenorite"/>
            </a:endParaRP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b="1" dirty="0">
                <a:solidFill>
                  <a:srgbClr val="9FCCC5"/>
                </a:solidFill>
                <a:latin typeface="Tenorite"/>
              </a:rPr>
              <a:t>Ben </a:t>
            </a:r>
            <a:r>
              <a:rPr lang="en-US" b="1" dirty="0" err="1">
                <a:solidFill>
                  <a:srgbClr val="9FCCC5"/>
                </a:solidFill>
                <a:latin typeface="Tenorite"/>
              </a:rPr>
              <a:t>ik</a:t>
            </a:r>
            <a:r>
              <a:rPr lang="en-US" b="1" dirty="0">
                <a:solidFill>
                  <a:srgbClr val="9FCCC5"/>
                </a:solidFill>
                <a:latin typeface="Tenorite"/>
              </a:rPr>
              <a:t> </a:t>
            </a:r>
            <a:r>
              <a:rPr lang="en-US" b="1" dirty="0" err="1">
                <a:solidFill>
                  <a:srgbClr val="9FCCC5"/>
                </a:solidFill>
                <a:latin typeface="Tenorite"/>
              </a:rPr>
              <a:t>klaar</a:t>
            </a:r>
            <a:r>
              <a:rPr lang="en-US" b="1" dirty="0">
                <a:solidFill>
                  <a:srgbClr val="9FCCC5"/>
                </a:solidFill>
                <a:latin typeface="Tenorite"/>
              </a:rPr>
              <a:t> </a:t>
            </a:r>
            <a:r>
              <a:rPr lang="en-US" b="1" dirty="0" err="1">
                <a:solidFill>
                  <a:srgbClr val="9FCCC5"/>
                </a:solidFill>
                <a:latin typeface="Tenorite"/>
              </a:rPr>
              <a:t>voor</a:t>
            </a:r>
            <a:r>
              <a:rPr lang="en-US" b="1" dirty="0">
                <a:solidFill>
                  <a:srgbClr val="9FCCC5"/>
                </a:solidFill>
                <a:latin typeface="Tenorite"/>
              </a:rPr>
              <a:t> het </a:t>
            </a:r>
            <a:r>
              <a:rPr lang="en-US" b="1" dirty="0" err="1">
                <a:solidFill>
                  <a:srgbClr val="9FCCC5"/>
                </a:solidFill>
                <a:latin typeface="Tenorite"/>
              </a:rPr>
              <a:t>werkveld</a:t>
            </a:r>
            <a:endParaRPr lang="en-US" b="1" dirty="0">
              <a:solidFill>
                <a:srgbClr val="9FCCC5"/>
              </a:solidFill>
              <a:latin typeface="Tenorit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C5410-C6EC-9410-873F-395E6778A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15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9127" y="1530194"/>
            <a:ext cx="2908479" cy="938727"/>
          </a:xfrm>
        </p:spPr>
        <p:txBody>
          <a:bodyPr/>
          <a:lstStyle/>
          <a:p>
            <a:r>
              <a:rPr lang="en-US" b="1" err="1">
                <a:latin typeface="Tenorite"/>
              </a:rPr>
              <a:t>Inhoud</a:t>
            </a: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1FAA181-8372-62B0-EE62-5C93C2C567A6}"/>
              </a:ext>
            </a:extLst>
          </p:cNvPr>
          <p:cNvSpPr txBox="1">
            <a:spLocks/>
          </p:cNvSpPr>
          <p:nvPr/>
        </p:nvSpPr>
        <p:spPr>
          <a:xfrm>
            <a:off x="2127162" y="2573873"/>
            <a:ext cx="4797378" cy="31904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b="1" dirty="0">
                <a:solidFill>
                  <a:srgbClr val="9FCCC5"/>
                </a:solidFill>
                <a:latin typeface="Tenorite"/>
              </a:rPr>
              <a:t>Wie ben </a:t>
            </a:r>
            <a:r>
              <a:rPr lang="en-US" b="1" dirty="0" err="1">
                <a:solidFill>
                  <a:srgbClr val="9FCCC5"/>
                </a:solidFill>
                <a:latin typeface="Tenorite"/>
              </a:rPr>
              <a:t>ik</a:t>
            </a:r>
            <a:endParaRPr lang="en-US" b="1" dirty="0">
              <a:solidFill>
                <a:srgbClr val="9FCCC5"/>
              </a:solidFill>
              <a:latin typeface="Tenorite"/>
            </a:endParaRP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Wat </a:t>
            </a:r>
            <a:r>
              <a:rPr lang="en-US" sz="1800" b="1" dirty="0" err="1">
                <a:latin typeface="Tenorite"/>
              </a:rPr>
              <a:t>doet</a:t>
            </a:r>
            <a:r>
              <a:rPr lang="en-US" sz="1800" b="1" dirty="0">
                <a:latin typeface="Tenorite"/>
              </a:rPr>
              <a:t> Van </a:t>
            </a:r>
            <a:r>
              <a:rPr lang="en-US" sz="1800" b="1" dirty="0" err="1">
                <a:latin typeface="Tenorite"/>
              </a:rPr>
              <a:t>Genechten</a:t>
            </a:r>
            <a:r>
              <a:rPr lang="en-US" sz="1800" b="1" dirty="0">
                <a:latin typeface="Tenorite"/>
              </a:rPr>
              <a:t> Packaging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Training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 err="1">
                <a:latin typeface="Tenorite"/>
              </a:rPr>
              <a:t>Mijn</a:t>
            </a:r>
            <a:r>
              <a:rPr lang="en-US" sz="1800" b="1" dirty="0">
                <a:latin typeface="Tenorite"/>
              </a:rPr>
              <a:t> taken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 err="1">
                <a:latin typeface="Tenorite"/>
              </a:rPr>
              <a:t>Integratie</a:t>
            </a:r>
            <a:r>
              <a:rPr lang="en-US" sz="1800" b="1" dirty="0">
                <a:latin typeface="Tenorite"/>
              </a:rPr>
              <a:t> in het team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 err="1">
                <a:latin typeface="Tenorite"/>
              </a:rPr>
              <a:t>Reflectie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en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groei</a:t>
            </a:r>
            <a:endParaRPr lang="en-US" sz="1800" b="1" dirty="0">
              <a:latin typeface="Tenorite"/>
            </a:endParaRP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Ben </a:t>
            </a:r>
            <a:r>
              <a:rPr lang="en-US" sz="1800" b="1" dirty="0" err="1">
                <a:latin typeface="Tenorite"/>
              </a:rPr>
              <a:t>ik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klaar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voor</a:t>
            </a:r>
            <a:r>
              <a:rPr lang="en-US" sz="1800" b="1" dirty="0">
                <a:latin typeface="Tenorite"/>
              </a:rPr>
              <a:t> het </a:t>
            </a:r>
            <a:r>
              <a:rPr lang="en-US" sz="1800" b="1" dirty="0" err="1">
                <a:latin typeface="Tenorite"/>
              </a:rPr>
              <a:t>werkveld</a:t>
            </a:r>
            <a:endParaRPr lang="en-US" sz="1800" b="1" dirty="0">
              <a:latin typeface="Tenorit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07BA9-3A8E-B167-1EF8-E4DA71C5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87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2117" y="1136789"/>
            <a:ext cx="6565463" cy="660113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>
                <a:latin typeface="Tenorite"/>
              </a:rPr>
              <a:t>Ben </a:t>
            </a:r>
            <a:r>
              <a:rPr lang="en-US" sz="4000" b="1" dirty="0" err="1">
                <a:latin typeface="Tenorite"/>
              </a:rPr>
              <a:t>ik</a:t>
            </a:r>
            <a:r>
              <a:rPr lang="en-US" sz="4000" b="1" dirty="0">
                <a:latin typeface="Tenorite"/>
              </a:rPr>
              <a:t> </a:t>
            </a:r>
            <a:r>
              <a:rPr lang="en-US" sz="4000" b="1" dirty="0" err="1">
                <a:latin typeface="Tenorite"/>
              </a:rPr>
              <a:t>klaar</a:t>
            </a:r>
            <a:r>
              <a:rPr lang="en-US" sz="4000" b="1" dirty="0">
                <a:latin typeface="Tenorite"/>
              </a:rPr>
              <a:t> </a:t>
            </a:r>
            <a:r>
              <a:rPr lang="en-US" sz="4000" b="1" dirty="0" err="1">
                <a:latin typeface="Tenorite"/>
              </a:rPr>
              <a:t>voor</a:t>
            </a:r>
            <a:r>
              <a:rPr lang="en-US" sz="4000" b="1" dirty="0">
                <a:latin typeface="Tenorite"/>
              </a:rPr>
              <a:t> het </a:t>
            </a:r>
            <a:r>
              <a:rPr lang="en-US" sz="4000" b="1" dirty="0" err="1">
                <a:latin typeface="Tenorite"/>
              </a:rPr>
              <a:t>werkveld</a:t>
            </a:r>
            <a:endParaRPr lang="en-US" sz="4000" b="1" dirty="0">
              <a:latin typeface="Tenorite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een circle with a white tick in it">
            <a:extLst>
              <a:ext uri="{FF2B5EF4-FFF2-40B4-BE49-F238E27FC236}">
                <a16:creationId xmlns:a16="http://schemas.microsoft.com/office/drawing/2014/main" id="{E1C79034-5751-999E-199A-E9E62F071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44" b="97852" l="1758" r="96094">
                        <a14:foregroundMark x1="45703" y1="7813" x2="62109" y2="66602"/>
                        <a14:foregroundMark x1="62109" y1="66602" x2="69336" y2="80859"/>
                        <a14:foregroundMark x1="4883" y1="46875" x2="9570" y2="60156"/>
                        <a14:foregroundMark x1="9570" y1="60156" x2="24219" y2="61914"/>
                        <a14:foregroundMark x1="96875" y1="50195" x2="86133" y2="36328"/>
                        <a14:foregroundMark x1="86133" y1="36328" x2="86523" y2="50781"/>
                        <a14:foregroundMark x1="86523" y1="50781" x2="90234" y2="59766"/>
                        <a14:foregroundMark x1="90234" y1="59766" x2="93164" y2="41797"/>
                        <a14:foregroundMark x1="93164" y1="41797" x2="88281" y2="26758"/>
                        <a14:foregroundMark x1="96289" y1="44727" x2="94141" y2="52734"/>
                        <a14:foregroundMark x1="7617" y1="63672" x2="5078" y2="50000"/>
                        <a14:foregroundMark x1="5078" y1="50000" x2="5664" y2="60352"/>
                        <a14:foregroundMark x1="5664" y1="60352" x2="6055" y2="60352"/>
                        <a14:foregroundMark x1="2148" y1="50391" x2="2148" y2="50391"/>
                        <a14:foregroundMark x1="50391" y1="2344" x2="47656" y2="11719"/>
                        <a14:foregroundMark x1="51367" y1="97852" x2="50391" y2="69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0128" y="2282457"/>
            <a:ext cx="2778642" cy="277864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F66A9A6-575F-C89F-AE9F-42D73CC49284}"/>
              </a:ext>
            </a:extLst>
          </p:cNvPr>
          <p:cNvSpPr txBox="1">
            <a:spLocks/>
          </p:cNvSpPr>
          <p:nvPr/>
        </p:nvSpPr>
        <p:spPr>
          <a:xfrm>
            <a:off x="5168770" y="3202414"/>
            <a:ext cx="1357003" cy="9387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5EDD60"/>
                </a:solidFill>
                <a:latin typeface="Tenorite"/>
              </a:rPr>
              <a:t>Ja!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842266A-2B26-D3F1-7E99-E12C8CB65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27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7653" y="1648528"/>
            <a:ext cx="7996694" cy="93872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enorite"/>
              </a:rPr>
              <a:t>Bedankt</a:t>
            </a:r>
            <a:r>
              <a:rPr lang="en-US" b="1" dirty="0">
                <a:latin typeface="Tenorite"/>
              </a:rPr>
              <a:t> </a:t>
            </a:r>
            <a:r>
              <a:rPr lang="en-US" b="1" dirty="0" err="1">
                <a:latin typeface="Tenorite"/>
              </a:rPr>
              <a:t>voor</a:t>
            </a:r>
            <a:r>
              <a:rPr lang="en-US" b="1" dirty="0">
                <a:latin typeface="Tenorite"/>
              </a:rPr>
              <a:t> </a:t>
            </a:r>
            <a:r>
              <a:rPr lang="en-US" b="1" dirty="0" err="1">
                <a:latin typeface="Tenorite"/>
              </a:rPr>
              <a:t>te</a:t>
            </a:r>
            <a:r>
              <a:rPr lang="en-US" b="1" dirty="0">
                <a:latin typeface="Tenorite"/>
              </a:rPr>
              <a:t> </a:t>
            </a:r>
            <a:r>
              <a:rPr lang="en-US" b="1" dirty="0" err="1">
                <a:latin typeface="Tenorite"/>
              </a:rPr>
              <a:t>luisteren</a:t>
            </a:r>
            <a:endParaRPr lang="en-US" b="1" dirty="0">
              <a:latin typeface="Tenorite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A2081D-7A3C-CB6E-7532-6674285FC509}"/>
              </a:ext>
            </a:extLst>
          </p:cNvPr>
          <p:cNvSpPr txBox="1">
            <a:spLocks/>
          </p:cNvSpPr>
          <p:nvPr/>
        </p:nvSpPr>
        <p:spPr>
          <a:xfrm>
            <a:off x="3441954" y="3582134"/>
            <a:ext cx="5308091" cy="6886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latin typeface="Tenorite"/>
              </a:rPr>
              <a:t>Zijn</a:t>
            </a:r>
            <a:r>
              <a:rPr lang="en-US" sz="4800" b="1" dirty="0">
                <a:latin typeface="Tenorite"/>
              </a:rPr>
              <a:t> er </a:t>
            </a:r>
            <a:r>
              <a:rPr lang="en-US" sz="4800" b="1" dirty="0" err="1">
                <a:latin typeface="Tenorite"/>
              </a:rPr>
              <a:t>nog</a:t>
            </a:r>
            <a:r>
              <a:rPr lang="en-US" sz="4800" b="1" dirty="0">
                <a:latin typeface="Tenorite"/>
              </a:rPr>
              <a:t> </a:t>
            </a:r>
            <a:r>
              <a:rPr lang="en-US" sz="4800" b="1" dirty="0" err="1">
                <a:latin typeface="Tenorite"/>
              </a:rPr>
              <a:t>vragen</a:t>
            </a:r>
            <a:r>
              <a:rPr lang="en-US" sz="4800" b="1" dirty="0">
                <a:latin typeface="Tenorite"/>
              </a:rPr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EB667-3F87-D444-5F82-C613737B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4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3215" y="517409"/>
            <a:ext cx="4196366" cy="938727"/>
          </a:xfrm>
        </p:spPr>
        <p:txBody>
          <a:bodyPr>
            <a:normAutofit/>
          </a:bodyPr>
          <a:lstStyle/>
          <a:p>
            <a:r>
              <a:rPr lang="en-US" b="1">
                <a:latin typeface="Tenorite"/>
              </a:rPr>
              <a:t>Wie ben </a:t>
            </a:r>
            <a:r>
              <a:rPr lang="en-US" b="1" err="1">
                <a:latin typeface="Tenorite"/>
              </a:rPr>
              <a:t>ik</a:t>
            </a: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4DF3EA7E-649E-BC0A-2268-E7FCD4F6FFDD}"/>
              </a:ext>
            </a:extLst>
          </p:cNvPr>
          <p:cNvSpPr txBox="1"/>
          <p:nvPr/>
        </p:nvSpPr>
        <p:spPr>
          <a:xfrm>
            <a:off x="5115987" y="5819747"/>
            <a:ext cx="1619366" cy="80021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latin typeface="Tenorite"/>
              </a:rPr>
              <a:t>Iljas Leys</a:t>
            </a:r>
            <a:endParaRPr lang="en-US" sz="2800"/>
          </a:p>
          <a:p>
            <a:pPr marL="285750" indent="-285750">
              <a:buFont typeface="Calibri"/>
              <a:buChar char="-"/>
            </a:pP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EBA79E1-2B30-3131-7DA1-C6110E4A8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410" y="1699548"/>
            <a:ext cx="1288649" cy="1279003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40414C33-14AE-E277-73C1-52BC06B5EDE9}"/>
              </a:ext>
            </a:extLst>
          </p:cNvPr>
          <p:cNvSpPr txBox="1"/>
          <p:nvPr/>
        </p:nvSpPr>
        <p:spPr>
          <a:xfrm>
            <a:off x="727254" y="3032177"/>
            <a:ext cx="1754406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latin typeface="Tenorite"/>
              </a:rPr>
              <a:t>Graduaat</a:t>
            </a:r>
            <a:r>
              <a:rPr lang="en-US" b="1" dirty="0">
                <a:latin typeface="Tenorite"/>
              </a:rPr>
              <a:t> </a:t>
            </a:r>
            <a:r>
              <a:rPr lang="en-US" b="1" dirty="0" err="1">
                <a:latin typeface="Tenorite"/>
              </a:rPr>
              <a:t>programmeren</a:t>
            </a:r>
            <a:endParaRPr lang="en-US" dirty="0" err="1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CB5A83-47B3-8FB5-1B38-2C4B63BCC3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9487" y="1815295"/>
            <a:ext cx="1353466" cy="13465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3EB0821-E007-8D9B-2371-9805D7FCEA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0677" y="4795776"/>
            <a:ext cx="1083392" cy="1057156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65434F53-C8A9-0A4F-BF8C-FF2B5F321430}"/>
              </a:ext>
            </a:extLst>
          </p:cNvPr>
          <p:cNvSpPr txBox="1"/>
          <p:nvPr/>
        </p:nvSpPr>
        <p:spPr>
          <a:xfrm>
            <a:off x="447532" y="6022302"/>
            <a:ext cx="271896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latin typeface="Tenorite"/>
              </a:rPr>
              <a:t>Geboren</a:t>
            </a:r>
            <a:r>
              <a:rPr lang="en-US" b="1" dirty="0">
                <a:latin typeface="Tenorite"/>
              </a:rPr>
              <a:t> </a:t>
            </a:r>
            <a:r>
              <a:rPr lang="en-US" b="1" dirty="0" err="1">
                <a:latin typeface="Tenorite"/>
              </a:rPr>
              <a:t>programmeur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2726B1B5-522F-D1A4-A9A9-C48B266B83CA}"/>
              </a:ext>
            </a:extLst>
          </p:cNvPr>
          <p:cNvSpPr txBox="1"/>
          <p:nvPr/>
        </p:nvSpPr>
        <p:spPr>
          <a:xfrm>
            <a:off x="10035228" y="3167214"/>
            <a:ext cx="89595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latin typeface="Tenorite"/>
              </a:rPr>
              <a:t>Muziek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BD8E64D-6714-4D89-3365-EEEDD23858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90905" y="4641448"/>
            <a:ext cx="1204925" cy="1279002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617E5281-7A13-5B95-9477-F6CDCDE9749A}"/>
              </a:ext>
            </a:extLst>
          </p:cNvPr>
          <p:cNvSpPr txBox="1"/>
          <p:nvPr/>
        </p:nvSpPr>
        <p:spPr>
          <a:xfrm>
            <a:off x="9842316" y="5925846"/>
            <a:ext cx="89595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Tenorite"/>
              </a:rPr>
              <a:t>Films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A3B8F5-CF3E-1F56-AFCF-55E95AC15A01}"/>
              </a:ext>
            </a:extLst>
          </p:cNvPr>
          <p:cNvCxnSpPr/>
          <p:nvPr/>
        </p:nvCxnSpPr>
        <p:spPr>
          <a:xfrm>
            <a:off x="2372809" y="2845443"/>
            <a:ext cx="2054506" cy="655898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5F9A27-12AC-EA40-B9AE-45DA093EE387}"/>
              </a:ext>
            </a:extLst>
          </p:cNvPr>
          <p:cNvCxnSpPr>
            <a:cxnSpLocks/>
          </p:cNvCxnSpPr>
          <p:nvPr/>
        </p:nvCxnSpPr>
        <p:spPr>
          <a:xfrm flipV="1">
            <a:off x="2652531" y="4735974"/>
            <a:ext cx="1774784" cy="569088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BDA49E-BE29-066B-B7A2-B0A2D7F3516A}"/>
              </a:ext>
            </a:extLst>
          </p:cNvPr>
          <p:cNvCxnSpPr>
            <a:cxnSpLocks/>
          </p:cNvCxnSpPr>
          <p:nvPr/>
        </p:nvCxnSpPr>
        <p:spPr>
          <a:xfrm flipV="1">
            <a:off x="7436733" y="3038352"/>
            <a:ext cx="2160607" cy="453342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F050B4-4296-51DC-51C2-C43A64B571E0}"/>
              </a:ext>
            </a:extLst>
          </p:cNvPr>
          <p:cNvCxnSpPr>
            <a:cxnSpLocks/>
          </p:cNvCxnSpPr>
          <p:nvPr/>
        </p:nvCxnSpPr>
        <p:spPr>
          <a:xfrm>
            <a:off x="7436732" y="4948175"/>
            <a:ext cx="1986987" cy="491923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erson wearing glasses and a red shirt&#10;&#10;Description automatically generated">
            <a:extLst>
              <a:ext uri="{FF2B5EF4-FFF2-40B4-BE49-F238E27FC236}">
                <a16:creationId xmlns:a16="http://schemas.microsoft.com/office/drawing/2014/main" id="{3A952E44-3A81-A9D8-F5C9-9F9B992B9A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8330" y="2401834"/>
            <a:ext cx="3233670" cy="31907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A8A0B73-6D83-4413-5F91-D55FB7CE6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50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9127" y="1530194"/>
            <a:ext cx="2908479" cy="938727"/>
          </a:xfrm>
        </p:spPr>
        <p:txBody>
          <a:bodyPr/>
          <a:lstStyle/>
          <a:p>
            <a:r>
              <a:rPr lang="en-US" b="1" err="1">
                <a:latin typeface="Tenorite"/>
              </a:rPr>
              <a:t>Inhoud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1FAA181-8372-62B0-EE62-5C93C2C567A6}"/>
              </a:ext>
            </a:extLst>
          </p:cNvPr>
          <p:cNvSpPr txBox="1">
            <a:spLocks/>
          </p:cNvSpPr>
          <p:nvPr/>
        </p:nvSpPr>
        <p:spPr>
          <a:xfrm>
            <a:off x="2127162" y="2573873"/>
            <a:ext cx="7051180" cy="31904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Wie ben </a:t>
            </a:r>
            <a:r>
              <a:rPr lang="en-US" sz="1800" b="1" dirty="0" err="1">
                <a:latin typeface="Tenorite"/>
              </a:rPr>
              <a:t>ik</a:t>
            </a:r>
            <a:endParaRPr lang="en-US" sz="1800" b="1" dirty="0">
              <a:latin typeface="Tenorite"/>
            </a:endParaRP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b="1" dirty="0">
                <a:solidFill>
                  <a:srgbClr val="9FCCC5"/>
                </a:solidFill>
                <a:latin typeface="Tenorite"/>
              </a:rPr>
              <a:t>Wat </a:t>
            </a:r>
            <a:r>
              <a:rPr lang="en-US" b="1" dirty="0" err="1">
                <a:solidFill>
                  <a:srgbClr val="9FCCC5"/>
                </a:solidFill>
                <a:latin typeface="Tenorite"/>
              </a:rPr>
              <a:t>doet</a:t>
            </a:r>
            <a:r>
              <a:rPr lang="en-US" b="1" dirty="0">
                <a:solidFill>
                  <a:srgbClr val="9FCCC5"/>
                </a:solidFill>
                <a:latin typeface="Tenorite"/>
              </a:rPr>
              <a:t> Van </a:t>
            </a:r>
            <a:r>
              <a:rPr lang="en-US" b="1" dirty="0" err="1">
                <a:solidFill>
                  <a:srgbClr val="9FCCC5"/>
                </a:solidFill>
                <a:latin typeface="Tenorite"/>
              </a:rPr>
              <a:t>Genechten</a:t>
            </a:r>
            <a:r>
              <a:rPr lang="en-US" b="1" dirty="0">
                <a:solidFill>
                  <a:srgbClr val="9FCCC5"/>
                </a:solidFill>
                <a:latin typeface="Tenorite"/>
              </a:rPr>
              <a:t> Packaging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Training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 err="1">
                <a:latin typeface="Tenorite"/>
              </a:rPr>
              <a:t>Mijn</a:t>
            </a:r>
            <a:r>
              <a:rPr lang="en-US" sz="1800" b="1" dirty="0">
                <a:latin typeface="Tenorite"/>
              </a:rPr>
              <a:t> taken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 err="1">
                <a:latin typeface="Tenorite"/>
              </a:rPr>
              <a:t>Integratie</a:t>
            </a:r>
            <a:r>
              <a:rPr lang="en-US" sz="1800" b="1" dirty="0">
                <a:latin typeface="Tenorite"/>
              </a:rPr>
              <a:t> in het team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 err="1">
                <a:latin typeface="Tenorite"/>
              </a:rPr>
              <a:t>Reflectie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en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groei</a:t>
            </a:r>
            <a:endParaRPr lang="en-US" sz="1800" b="1" dirty="0">
              <a:latin typeface="Tenorite"/>
            </a:endParaRP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Ben </a:t>
            </a:r>
            <a:r>
              <a:rPr lang="en-US" sz="1800" b="1" dirty="0" err="1">
                <a:latin typeface="Tenorite"/>
              </a:rPr>
              <a:t>ik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klaar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voor</a:t>
            </a:r>
            <a:r>
              <a:rPr lang="en-US" sz="1800" b="1" dirty="0">
                <a:latin typeface="Tenorite"/>
              </a:rPr>
              <a:t> het </a:t>
            </a:r>
            <a:r>
              <a:rPr lang="en-US" sz="1800" b="1" dirty="0" err="1">
                <a:latin typeface="Tenorite"/>
              </a:rPr>
              <a:t>werkveld</a:t>
            </a:r>
            <a:endParaRPr lang="en-US" sz="1800" b="1" dirty="0">
              <a:latin typeface="Tenorit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7579B-AC67-3356-CF91-D76C3794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5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7B0B07-7C12-D3D9-3D50-58DEC47A6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4"/>
            <a:ext cx="12192000" cy="6858000"/>
          </a:xfrm>
          <a:prstGeom prst="rect">
            <a:avLst/>
          </a:prstGeom>
        </p:spPr>
      </p:pic>
      <p:sp>
        <p:nvSpPr>
          <p:cNvPr id="18" name="object 17">
            <a:extLst>
              <a:ext uri="{FF2B5EF4-FFF2-40B4-BE49-F238E27FC236}">
                <a16:creationId xmlns:a16="http://schemas.microsoft.com/office/drawing/2014/main" id="{8E55C8EB-8A3B-5EC7-3D3E-309372D7F72F}"/>
              </a:ext>
            </a:extLst>
          </p:cNvPr>
          <p:cNvSpPr txBox="1"/>
          <p:nvPr/>
        </p:nvSpPr>
        <p:spPr>
          <a:xfrm>
            <a:off x="929044" y="2857496"/>
            <a:ext cx="3135732" cy="379830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2400" b="1" spc="12" dirty="0">
                <a:solidFill>
                  <a:schemeClr val="accent2"/>
                </a:solidFill>
                <a:cs typeface="Arial"/>
              </a:rPr>
              <a:t>+ 1,700</a:t>
            </a:r>
            <a:r>
              <a:rPr sz="2400" b="1" spc="12" dirty="0">
                <a:solidFill>
                  <a:schemeClr val="accent3"/>
                </a:solidFill>
                <a:cs typeface="Arial"/>
              </a:rPr>
              <a:t> </a:t>
            </a:r>
            <a:r>
              <a:rPr lang="nl-BE" sz="1577" b="1" spc="9" dirty="0">
                <a:cs typeface="Arial"/>
              </a:rPr>
              <a:t>werknemers</a:t>
            </a:r>
            <a:endParaRPr sz="1577" b="1" dirty="0">
              <a:cs typeface="Arial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71E17924-BBF4-6C5B-7162-4F482D2CA018}"/>
              </a:ext>
            </a:extLst>
          </p:cNvPr>
          <p:cNvSpPr txBox="1"/>
          <p:nvPr/>
        </p:nvSpPr>
        <p:spPr>
          <a:xfrm>
            <a:off x="1274983" y="3318650"/>
            <a:ext cx="2179859" cy="1404791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7620">
              <a:spcBef>
                <a:spcPts val="82"/>
              </a:spcBef>
            </a:pPr>
            <a:r>
              <a:rPr sz="2000" b="1" spc="12" dirty="0">
                <a:solidFill>
                  <a:schemeClr val="accent2"/>
                </a:solidFill>
                <a:cs typeface="Arial"/>
              </a:rPr>
              <a:t>12</a:t>
            </a:r>
            <a:r>
              <a:rPr sz="1400" b="1" spc="-6" dirty="0">
                <a:cs typeface="Arial"/>
              </a:rPr>
              <a:t> </a:t>
            </a:r>
            <a:r>
              <a:rPr lang="nl-BE" sz="1400" b="1" spc="9" dirty="0" err="1">
                <a:cs typeface="Arial"/>
              </a:rPr>
              <a:t>converting</a:t>
            </a:r>
            <a:r>
              <a:rPr lang="nl-BE" sz="1400" b="1" spc="-3" dirty="0">
                <a:cs typeface="Arial"/>
              </a:rPr>
              <a:t> </a:t>
            </a:r>
            <a:r>
              <a:rPr lang="nl-BE" sz="1400" b="1" spc="9" dirty="0" err="1">
                <a:cs typeface="Arial"/>
              </a:rPr>
              <a:t>plants</a:t>
            </a:r>
            <a:r>
              <a:rPr lang="nl-BE" sz="1400" b="1" spc="-3" dirty="0">
                <a:cs typeface="Arial"/>
              </a:rPr>
              <a:t> </a:t>
            </a:r>
            <a:r>
              <a:rPr lang="nl-BE" sz="1400" b="1" spc="12" dirty="0" err="1">
                <a:cs typeface="Arial"/>
              </a:rPr>
              <a:t>and</a:t>
            </a:r>
            <a:br>
              <a:rPr lang="nl-BE" sz="1400" b="1" spc="12" dirty="0">
                <a:cs typeface="Arial"/>
              </a:rPr>
            </a:br>
            <a:r>
              <a:rPr lang="nl-BE" sz="2000" b="1" spc="12" dirty="0">
                <a:solidFill>
                  <a:schemeClr val="accent2"/>
                </a:solidFill>
                <a:cs typeface="Arial"/>
              </a:rPr>
              <a:t>1</a:t>
            </a:r>
            <a:r>
              <a:rPr lang="nl-BE" sz="1400" b="1" spc="9" dirty="0">
                <a:cs typeface="Arial"/>
              </a:rPr>
              <a:t> </a:t>
            </a:r>
            <a:r>
              <a:rPr lang="nl-BE" sz="1400" b="1" spc="9" dirty="0" err="1">
                <a:cs typeface="Arial"/>
              </a:rPr>
              <a:t>extrusion</a:t>
            </a:r>
            <a:r>
              <a:rPr lang="nl-BE" sz="1400" b="1" spc="-33" dirty="0">
                <a:cs typeface="Arial"/>
              </a:rPr>
              <a:t> </a:t>
            </a:r>
            <a:r>
              <a:rPr lang="nl-BE" sz="1400" b="1" spc="6" dirty="0">
                <a:cs typeface="Arial"/>
              </a:rPr>
              <a:t>site</a:t>
            </a:r>
            <a:br>
              <a:rPr lang="en-BE" sz="1400" b="1" spc="6" dirty="0">
                <a:cs typeface="Arial"/>
              </a:rPr>
            </a:br>
            <a:r>
              <a:rPr lang="nl-BE" sz="2000" b="1" spc="12" dirty="0">
                <a:solidFill>
                  <a:schemeClr val="accent2"/>
                </a:solidFill>
                <a:cs typeface="Arial"/>
              </a:rPr>
              <a:t>1</a:t>
            </a:r>
            <a:r>
              <a:rPr lang="nl-BE" sz="1400" b="1" spc="9" dirty="0">
                <a:cs typeface="Arial"/>
              </a:rPr>
              <a:t> </a:t>
            </a:r>
            <a:r>
              <a:rPr lang="en-BE" sz="1400" b="1" spc="9" dirty="0">
                <a:cs typeface="Arial"/>
              </a:rPr>
              <a:t>rigid boxes design</a:t>
            </a:r>
            <a:br>
              <a:rPr lang="en-BE" sz="1400" b="1" spc="9" dirty="0">
                <a:cs typeface="Arial"/>
              </a:rPr>
            </a:br>
            <a:r>
              <a:rPr lang="en-BE" sz="1400" b="1" spc="9" dirty="0">
                <a:cs typeface="Arial"/>
              </a:rPr>
              <a:t>     &amp; production center</a:t>
            </a:r>
            <a:endParaRPr lang="nl-BE" sz="1400" b="1" dirty="0">
              <a:cs typeface="Arial"/>
            </a:endParaRPr>
          </a:p>
          <a:p>
            <a:pPr marL="7620">
              <a:spcBef>
                <a:spcPts val="82"/>
              </a:spcBef>
            </a:pPr>
            <a:r>
              <a:rPr sz="1577" b="1" spc="-3" dirty="0">
                <a:cs typeface="Arial"/>
              </a:rPr>
              <a:t> </a:t>
            </a:r>
            <a:endParaRPr sz="1577" b="1" dirty="0">
              <a:cs typeface="Arial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7CB3EBDA-E5C8-23E8-E125-42B4467A3070}"/>
              </a:ext>
            </a:extLst>
          </p:cNvPr>
          <p:cNvSpPr txBox="1"/>
          <p:nvPr/>
        </p:nvSpPr>
        <p:spPr>
          <a:xfrm>
            <a:off x="926261" y="4724341"/>
            <a:ext cx="3107870" cy="379830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9">
                <a:cs typeface="Arial"/>
              </a:rPr>
              <a:t>net</a:t>
            </a:r>
            <a:r>
              <a:rPr sz="1577" b="1">
                <a:cs typeface="Arial"/>
              </a:rPr>
              <a:t> </a:t>
            </a:r>
            <a:r>
              <a:rPr sz="1577" b="1" spc="9">
                <a:cs typeface="Arial"/>
              </a:rPr>
              <a:t>sales</a:t>
            </a:r>
            <a:r>
              <a:rPr sz="1577" b="1">
                <a:cs typeface="Arial"/>
              </a:rPr>
              <a:t> </a:t>
            </a:r>
            <a:r>
              <a:rPr sz="1577" b="1" spc="9">
                <a:cs typeface="Arial"/>
              </a:rPr>
              <a:t>of</a:t>
            </a:r>
            <a:r>
              <a:rPr sz="1577" b="1">
                <a:cs typeface="Arial"/>
              </a:rPr>
              <a:t> </a:t>
            </a:r>
            <a:r>
              <a:rPr sz="1577" b="1" spc="9">
                <a:cs typeface="Arial"/>
              </a:rPr>
              <a:t>over</a:t>
            </a:r>
            <a:r>
              <a:rPr sz="1577" b="1" spc="3">
                <a:cs typeface="Arial"/>
              </a:rPr>
              <a:t> </a:t>
            </a:r>
            <a:r>
              <a:rPr sz="2400" b="1" spc="12">
                <a:solidFill>
                  <a:schemeClr val="accent2"/>
                </a:solidFill>
                <a:cs typeface="Arial"/>
              </a:rPr>
              <a:t>€ 450 M.</a:t>
            </a:r>
          </a:p>
        </p:txBody>
      </p:sp>
      <p:pic>
        <p:nvPicPr>
          <p:cNvPr id="2" name="Picture 1" descr="Van Genechten Packaging N.V. - ECMA - European Carton Makers Associations">
            <a:extLst>
              <a:ext uri="{FF2B5EF4-FFF2-40B4-BE49-F238E27FC236}">
                <a16:creationId xmlns:a16="http://schemas.microsoft.com/office/drawing/2014/main" id="{D2656523-A0FB-3593-0FAB-71A03EC81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23" y="1050824"/>
            <a:ext cx="2743200" cy="14382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6DA1E2-DD2F-90F3-7F7A-C2AF36FE10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0B19-7003-4707-AF71-391F39F6F9F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442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31AD583-3A10-22E2-200A-FA263580A2C6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Placeholder 101" descr="A group of boxes on a white surface&#10;&#10;Description automatically generated">
            <a:extLst>
              <a:ext uri="{FF2B5EF4-FFF2-40B4-BE49-F238E27FC236}">
                <a16:creationId xmlns:a16="http://schemas.microsoft.com/office/drawing/2014/main" id="{71F813AB-AAFE-5773-70D9-717F74FC87CC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3"/>
          <a:srcRect t="564" b="564"/>
          <a:stretch/>
        </p:blipFill>
        <p:spPr>
          <a:xfrm>
            <a:off x="634525" y="4816678"/>
            <a:ext cx="2059286" cy="1356551"/>
          </a:xfrm>
        </p:spPr>
      </p:pic>
      <p:pic>
        <p:nvPicPr>
          <p:cNvPr id="103" name="Picture Placeholder 102" descr="A stack of boxes with pictures of a child and a baby&#10;&#10;Description automatically generated">
            <a:extLst>
              <a:ext uri="{FF2B5EF4-FFF2-40B4-BE49-F238E27FC236}">
                <a16:creationId xmlns:a16="http://schemas.microsoft.com/office/drawing/2014/main" id="{D46EE4ED-BF65-BE41-1BA1-290A4B3E852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4"/>
          <a:srcRect t="564" b="564"/>
          <a:stretch/>
        </p:blipFill>
        <p:spPr>
          <a:xfrm>
            <a:off x="2852263" y="4816678"/>
            <a:ext cx="2070019" cy="1356551"/>
          </a:xfrm>
        </p:spPr>
      </p:pic>
      <p:pic>
        <p:nvPicPr>
          <p:cNvPr id="104" name="Picture Placeholder 103" descr="A group of boxes next to each other&#10;&#10;Description automatically generated">
            <a:extLst>
              <a:ext uri="{FF2B5EF4-FFF2-40B4-BE49-F238E27FC236}">
                <a16:creationId xmlns:a16="http://schemas.microsoft.com/office/drawing/2014/main" id="{B6387343-A995-94A2-F92D-B8E0BC7162CE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5"/>
          <a:srcRect t="564" b="564"/>
          <a:stretch/>
        </p:blipFill>
        <p:spPr>
          <a:xfrm>
            <a:off x="5079526" y="4816678"/>
            <a:ext cx="2070019" cy="1356551"/>
          </a:xfrm>
        </p:spPr>
      </p:pic>
      <p:pic>
        <p:nvPicPr>
          <p:cNvPr id="105" name="Picture Placeholder 104" descr="A pink and yellow container with a purple lid&#10;&#10;Description automatically generated">
            <a:extLst>
              <a:ext uri="{FF2B5EF4-FFF2-40B4-BE49-F238E27FC236}">
                <a16:creationId xmlns:a16="http://schemas.microsoft.com/office/drawing/2014/main" id="{AEEB4C23-5062-4BEF-A5EF-7AD1F9212ECC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6"/>
          <a:srcRect t="564" b="564"/>
          <a:stretch/>
        </p:blipFill>
        <p:spPr>
          <a:xfrm>
            <a:off x="7297264" y="4816678"/>
            <a:ext cx="2070019" cy="1356551"/>
          </a:xfrm>
        </p:spPr>
      </p:pic>
      <p:pic>
        <p:nvPicPr>
          <p:cNvPr id="106" name="Picture Placeholder 105" descr="A group of boxes of vegetables&#10;&#10;Description automatically generated">
            <a:extLst>
              <a:ext uri="{FF2B5EF4-FFF2-40B4-BE49-F238E27FC236}">
                <a16:creationId xmlns:a16="http://schemas.microsoft.com/office/drawing/2014/main" id="{4858C49D-E354-BD97-C09F-B7F6E2F7D97F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7"/>
          <a:srcRect t="564" b="564"/>
          <a:stretch/>
        </p:blipFill>
        <p:spPr>
          <a:xfrm>
            <a:off x="9534051" y="4816678"/>
            <a:ext cx="2059286" cy="1356551"/>
          </a:xfrm>
        </p:spPr>
      </p:pic>
      <p:pic>
        <p:nvPicPr>
          <p:cNvPr id="107" name="Picture Placeholder 106" descr="A package of food on a white background&#10;&#10;Description automatically generated">
            <a:extLst>
              <a:ext uri="{FF2B5EF4-FFF2-40B4-BE49-F238E27FC236}">
                <a16:creationId xmlns:a16="http://schemas.microsoft.com/office/drawing/2014/main" id="{AC542814-B598-5667-698B-2BF74B7D69C9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8"/>
          <a:srcRect t="564" b="564"/>
          <a:stretch/>
        </p:blipFill>
        <p:spPr>
          <a:xfrm>
            <a:off x="641864" y="1734108"/>
            <a:ext cx="2059286" cy="1367283"/>
          </a:xfrm>
        </p:spPr>
      </p:pic>
      <p:pic>
        <p:nvPicPr>
          <p:cNvPr id="108" name="Picture Placeholder 107" descr="A package of salami&#10;&#10;Description automatically generated">
            <a:extLst>
              <a:ext uri="{FF2B5EF4-FFF2-40B4-BE49-F238E27FC236}">
                <a16:creationId xmlns:a16="http://schemas.microsoft.com/office/drawing/2014/main" id="{710C2265-53C7-5DFA-4642-85287354B8B5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9"/>
          <a:srcRect t="564" b="564"/>
          <a:stretch/>
        </p:blipFill>
        <p:spPr>
          <a:xfrm>
            <a:off x="2855490" y="1734108"/>
            <a:ext cx="2070019" cy="1367283"/>
          </a:xfrm>
        </p:spPr>
      </p:pic>
      <p:pic>
        <p:nvPicPr>
          <p:cNvPr id="109" name="Picture Placeholder 108" descr="A black box with a red stripe&#10;&#10;Description automatically generated">
            <a:extLst>
              <a:ext uri="{FF2B5EF4-FFF2-40B4-BE49-F238E27FC236}">
                <a16:creationId xmlns:a16="http://schemas.microsoft.com/office/drawing/2014/main" id="{3356B179-445A-0A36-1D2A-E7EFBE19152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10"/>
          <a:srcRect t="564" b="564"/>
          <a:stretch/>
        </p:blipFill>
        <p:spPr>
          <a:xfrm>
            <a:off x="5077756" y="1734108"/>
            <a:ext cx="2070019" cy="1367283"/>
          </a:xfrm>
        </p:spPr>
      </p:pic>
      <p:pic>
        <p:nvPicPr>
          <p:cNvPr id="110" name="Picture Placeholder 109">
            <a:extLst>
              <a:ext uri="{FF2B5EF4-FFF2-40B4-BE49-F238E27FC236}">
                <a16:creationId xmlns:a16="http://schemas.microsoft.com/office/drawing/2014/main" id="{9EA24050-5A93-85DD-18FE-CA4577D8562B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11"/>
          <a:srcRect t="564" b="564"/>
          <a:stretch/>
        </p:blipFill>
        <p:spPr>
          <a:xfrm>
            <a:off x="7300439" y="1732546"/>
            <a:ext cx="2070019" cy="1367283"/>
          </a:xfrm>
        </p:spPr>
      </p:pic>
      <p:pic>
        <p:nvPicPr>
          <p:cNvPr id="111" name="Picture Placeholder 110" descr="A group of bottles of shampoo&#10;&#10;Description automatically generated">
            <a:extLst>
              <a:ext uri="{FF2B5EF4-FFF2-40B4-BE49-F238E27FC236}">
                <a16:creationId xmlns:a16="http://schemas.microsoft.com/office/drawing/2014/main" id="{037BABA8-271F-9810-169B-124C0BFC4B69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12"/>
          <a:srcRect t="564" b="564"/>
          <a:stretch/>
        </p:blipFill>
        <p:spPr>
          <a:xfrm>
            <a:off x="9534051" y="1732546"/>
            <a:ext cx="2059286" cy="1367283"/>
          </a:xfrm>
        </p:spPr>
      </p:pic>
      <p:pic>
        <p:nvPicPr>
          <p:cNvPr id="112" name="Picture Placeholder 111" descr="A display of alcohol bottles and a glass of liquid&#10;&#10;Description automatically generated">
            <a:extLst>
              <a:ext uri="{FF2B5EF4-FFF2-40B4-BE49-F238E27FC236}">
                <a16:creationId xmlns:a16="http://schemas.microsoft.com/office/drawing/2014/main" id="{EE95687F-E309-61A9-52D8-5AEEF4A3AA12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13"/>
          <a:srcRect t="564" b="564"/>
          <a:stretch/>
        </p:blipFill>
        <p:spPr>
          <a:xfrm>
            <a:off x="634525" y="3279978"/>
            <a:ext cx="2059286" cy="1356551"/>
          </a:xfrm>
        </p:spPr>
      </p:pic>
      <p:pic>
        <p:nvPicPr>
          <p:cNvPr id="113" name="Picture Placeholder 112">
            <a:extLst>
              <a:ext uri="{FF2B5EF4-FFF2-40B4-BE49-F238E27FC236}">
                <a16:creationId xmlns:a16="http://schemas.microsoft.com/office/drawing/2014/main" id="{DF5E3538-D15D-CE46-1E7C-B3C93A109EF2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14"/>
          <a:srcRect t="564" b="564"/>
          <a:stretch/>
        </p:blipFill>
        <p:spPr>
          <a:xfrm>
            <a:off x="2852263" y="3279978"/>
            <a:ext cx="2070019" cy="1356551"/>
          </a:xfrm>
        </p:spPr>
      </p:pic>
      <p:pic>
        <p:nvPicPr>
          <p:cNvPr id="114" name="Picture Placeholder 113" descr="A box with a box of champagne&#10;&#10;Description automatically generated">
            <a:extLst>
              <a:ext uri="{FF2B5EF4-FFF2-40B4-BE49-F238E27FC236}">
                <a16:creationId xmlns:a16="http://schemas.microsoft.com/office/drawing/2014/main" id="{E9E0914A-A3A0-4317-54C0-A80D7C9AE2E5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15"/>
          <a:srcRect t="564" b="564"/>
          <a:stretch/>
        </p:blipFill>
        <p:spPr>
          <a:xfrm>
            <a:off x="5079526" y="3279978"/>
            <a:ext cx="2070019" cy="1356551"/>
          </a:xfrm>
        </p:spPr>
      </p:pic>
      <p:pic>
        <p:nvPicPr>
          <p:cNvPr id="115" name="Picture Placeholder 114" descr="A group of yogurt cups&#10;&#10;Description automatically generated">
            <a:extLst>
              <a:ext uri="{FF2B5EF4-FFF2-40B4-BE49-F238E27FC236}">
                <a16:creationId xmlns:a16="http://schemas.microsoft.com/office/drawing/2014/main" id="{F54FBA7D-FCE1-E114-8C35-01086E293131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16"/>
          <a:srcRect t="564" b="564"/>
          <a:stretch/>
        </p:blipFill>
        <p:spPr>
          <a:xfrm>
            <a:off x="7297264" y="3279978"/>
            <a:ext cx="2070019" cy="1356551"/>
          </a:xfrm>
        </p:spPr>
      </p:pic>
      <p:pic>
        <p:nvPicPr>
          <p:cNvPr id="116" name="Picture Placeholder 115" descr="A can of corn on a yellow and white surface&#10;&#10;Description automatically generated">
            <a:extLst>
              <a:ext uri="{FF2B5EF4-FFF2-40B4-BE49-F238E27FC236}">
                <a16:creationId xmlns:a16="http://schemas.microsoft.com/office/drawing/2014/main" id="{AD05D1FC-E3BA-5435-6140-3ABD070F8A37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17"/>
          <a:srcRect t="564" b="564"/>
          <a:stretch/>
        </p:blipFill>
        <p:spPr>
          <a:xfrm>
            <a:off x="9534051" y="3279978"/>
            <a:ext cx="2059286" cy="1356551"/>
          </a:xfrm>
        </p:spPr>
      </p:pic>
      <p:sp>
        <p:nvSpPr>
          <p:cNvPr id="119" name="Title 1">
            <a:extLst>
              <a:ext uri="{FF2B5EF4-FFF2-40B4-BE49-F238E27FC236}">
                <a16:creationId xmlns:a16="http://schemas.microsoft.com/office/drawing/2014/main" id="{BFF878B0-85E3-819F-624C-BECE06AEFBDA}"/>
              </a:ext>
            </a:extLst>
          </p:cNvPr>
          <p:cNvSpPr txBox="1">
            <a:spLocks/>
          </p:cNvSpPr>
          <p:nvPr/>
        </p:nvSpPr>
        <p:spPr>
          <a:xfrm>
            <a:off x="666632" y="652446"/>
            <a:ext cx="8826238" cy="938727"/>
          </a:xfrm>
          <a:prstGeom prst="rect">
            <a:avLst/>
          </a:prstGeom>
        </p:spPr>
        <p:txBody>
          <a:bodyPr vert="horz" wrap="square" lIns="0" tIns="36000" rIns="72000" bIns="3600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latin typeface="Tenorite"/>
              </a:rPr>
              <a:t>Van </a:t>
            </a:r>
            <a:r>
              <a:rPr lang="en-US" sz="6000" err="1">
                <a:latin typeface="Tenorite"/>
              </a:rPr>
              <a:t>Genechten</a:t>
            </a:r>
            <a:r>
              <a:rPr lang="en-US" sz="6000">
                <a:latin typeface="Tenorite"/>
              </a:rPr>
              <a:t> Packaging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67818F-93D5-2BB5-79FC-FB1E85D19C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0B19-7003-4707-AF71-391F39F6F9F2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234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9127" y="1530194"/>
            <a:ext cx="2908479" cy="938727"/>
          </a:xfrm>
        </p:spPr>
        <p:txBody>
          <a:bodyPr/>
          <a:lstStyle/>
          <a:p>
            <a:r>
              <a:rPr lang="en-US" b="1" err="1">
                <a:latin typeface="Tenorite"/>
              </a:rPr>
              <a:t>Inhoud</a:t>
            </a: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1FAA181-8372-62B0-EE62-5C93C2C567A6}"/>
              </a:ext>
            </a:extLst>
          </p:cNvPr>
          <p:cNvSpPr txBox="1">
            <a:spLocks/>
          </p:cNvSpPr>
          <p:nvPr/>
        </p:nvSpPr>
        <p:spPr>
          <a:xfrm>
            <a:off x="2127162" y="2573873"/>
            <a:ext cx="7051180" cy="3185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Wie ben </a:t>
            </a:r>
            <a:r>
              <a:rPr lang="en-US" sz="1800" b="1" dirty="0" err="1">
                <a:latin typeface="Tenorite"/>
              </a:rPr>
              <a:t>ik</a:t>
            </a:r>
            <a:endParaRPr lang="en-US" sz="1800" b="1" dirty="0">
              <a:latin typeface="Tenorite"/>
            </a:endParaRP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Wat </a:t>
            </a:r>
            <a:r>
              <a:rPr lang="en-US" sz="1800" b="1" dirty="0" err="1">
                <a:latin typeface="Tenorite"/>
              </a:rPr>
              <a:t>doet</a:t>
            </a:r>
            <a:r>
              <a:rPr lang="en-US" sz="1800" b="1" dirty="0">
                <a:latin typeface="Tenorite"/>
              </a:rPr>
              <a:t> Van </a:t>
            </a:r>
            <a:r>
              <a:rPr lang="en-US" sz="1800" b="1" dirty="0" err="1">
                <a:latin typeface="Tenorite"/>
              </a:rPr>
              <a:t>Genechten</a:t>
            </a:r>
            <a:r>
              <a:rPr lang="en-US" sz="1800" b="1" dirty="0">
                <a:latin typeface="Tenorite"/>
              </a:rPr>
              <a:t> Packaging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b="1" dirty="0">
                <a:solidFill>
                  <a:srgbClr val="9FCCC5"/>
                </a:solidFill>
                <a:latin typeface="Tenorite"/>
              </a:rPr>
              <a:t>Training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 err="1">
                <a:latin typeface="Tenorite"/>
              </a:rPr>
              <a:t>Mijn</a:t>
            </a:r>
            <a:r>
              <a:rPr lang="en-US" sz="1800" b="1" dirty="0">
                <a:latin typeface="Tenorite"/>
              </a:rPr>
              <a:t> taken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 err="1">
                <a:latin typeface="Tenorite"/>
              </a:rPr>
              <a:t>Integratie</a:t>
            </a:r>
            <a:r>
              <a:rPr lang="en-US" sz="1800" b="1" dirty="0">
                <a:latin typeface="Tenorite"/>
              </a:rPr>
              <a:t> in het team</a:t>
            </a: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 err="1">
                <a:latin typeface="Tenorite"/>
              </a:rPr>
              <a:t>Reflectie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en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groei</a:t>
            </a:r>
            <a:endParaRPr lang="en-US" sz="1800" b="1" dirty="0">
              <a:latin typeface="Tenorite"/>
            </a:endParaRPr>
          </a:p>
          <a:p>
            <a:pPr marL="285750" indent="-285750" algn="l">
              <a:buFont typeface="Calibri" panose="020B0604020202020204" pitchFamily="34" charset="0"/>
              <a:buChar char="-"/>
            </a:pPr>
            <a:r>
              <a:rPr lang="en-US" sz="1800" b="1" dirty="0">
                <a:latin typeface="Tenorite"/>
              </a:rPr>
              <a:t>Ben </a:t>
            </a:r>
            <a:r>
              <a:rPr lang="en-US" sz="1800" b="1" dirty="0" err="1">
                <a:latin typeface="Tenorite"/>
              </a:rPr>
              <a:t>ik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klaar</a:t>
            </a:r>
            <a:r>
              <a:rPr lang="en-US" sz="1800" b="1" dirty="0">
                <a:latin typeface="Tenorite"/>
              </a:rPr>
              <a:t> </a:t>
            </a:r>
            <a:r>
              <a:rPr lang="en-US" sz="1800" b="1" dirty="0" err="1">
                <a:latin typeface="Tenorite"/>
              </a:rPr>
              <a:t>voor</a:t>
            </a:r>
            <a:r>
              <a:rPr lang="en-US" sz="1800" b="1" dirty="0">
                <a:latin typeface="Tenorite"/>
              </a:rPr>
              <a:t> het </a:t>
            </a:r>
            <a:r>
              <a:rPr lang="en-US" sz="1800" b="1" dirty="0" err="1">
                <a:latin typeface="Tenorite"/>
              </a:rPr>
              <a:t>werkveld</a:t>
            </a:r>
            <a:endParaRPr lang="en-US" sz="1800" b="1" dirty="0">
              <a:latin typeface="Tenorit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055B4-00DC-1E50-AFF9-86E9A6D1A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533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3431" y="1385510"/>
            <a:ext cx="2908479" cy="938727"/>
          </a:xfrm>
        </p:spPr>
        <p:txBody>
          <a:bodyPr/>
          <a:lstStyle/>
          <a:p>
            <a:r>
              <a:rPr lang="en-US" dirty="0">
                <a:latin typeface="Tenorite"/>
              </a:rPr>
              <a:t>Training</a:t>
            </a:r>
            <a:endParaRPr lang="en-US" b="1" dirty="0">
              <a:latin typeface="Tenorite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D23BDB5F-40C8-2186-CFD9-148697B095BB}"/>
              </a:ext>
            </a:extLst>
          </p:cNvPr>
          <p:cNvSpPr/>
          <p:nvPr/>
        </p:nvSpPr>
        <p:spPr>
          <a:xfrm>
            <a:off x="-799" y="5759473"/>
            <a:ext cx="1099426" cy="1096849"/>
          </a:xfrm>
          <a:prstGeom prst="rtTriangle">
            <a:avLst/>
          </a:prstGeom>
          <a:solidFill>
            <a:srgbClr val="E9E6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28C057-0E41-7A24-56F5-F0D5F91A1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2245" y="3337584"/>
            <a:ext cx="2342547" cy="864001"/>
          </a:xfrm>
          <a:prstGeom prst="rect">
            <a:avLst/>
          </a:prstGeom>
        </p:spPr>
      </p:pic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83F13CAF-D2E7-F6C3-8456-CFB730864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437" y="4313656"/>
            <a:ext cx="1072467" cy="1139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2E3023-7941-41B1-A732-605EAE6F12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709" t="-1647" r="39503" b="25585"/>
          <a:stretch/>
        </p:blipFill>
        <p:spPr>
          <a:xfrm>
            <a:off x="7386857" y="3287185"/>
            <a:ext cx="1521168" cy="1410604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6E4FAABE-DF5E-6B60-8175-BA4CC8DF8D61}"/>
              </a:ext>
            </a:extLst>
          </p:cNvPr>
          <p:cNvSpPr txBox="1">
            <a:spLocks/>
          </p:cNvSpPr>
          <p:nvPr/>
        </p:nvSpPr>
        <p:spPr>
          <a:xfrm>
            <a:off x="7485742" y="4759081"/>
            <a:ext cx="1422283" cy="70765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Tenorite"/>
              </a:rPr>
              <a:t>Component</a:t>
            </a:r>
          </a:p>
          <a:p>
            <a:r>
              <a:rPr lang="en-US" sz="1800" b="1" dirty="0">
                <a:latin typeface="Tenorite"/>
              </a:rPr>
              <a:t>Library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D9142FC-8B05-5B00-B689-F3227483D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137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1138</TotalTime>
  <Words>832</Words>
  <Application>Microsoft Office PowerPoint</Application>
  <PresentationFormat>Widescreen</PresentationFormat>
  <Paragraphs>301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Tenorite</vt:lpstr>
      <vt:lpstr>Office Theme</vt:lpstr>
      <vt:lpstr>Presentatie Stage</vt:lpstr>
      <vt:lpstr>Inhoud</vt:lpstr>
      <vt:lpstr>Inhoud</vt:lpstr>
      <vt:lpstr>Wie ben ik</vt:lpstr>
      <vt:lpstr>Inhoud</vt:lpstr>
      <vt:lpstr>PowerPoint Presentation</vt:lpstr>
      <vt:lpstr>PowerPoint Presentation</vt:lpstr>
      <vt:lpstr>Inhoud</vt:lpstr>
      <vt:lpstr>Training</vt:lpstr>
      <vt:lpstr>Inhoud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Inhoud</vt:lpstr>
      <vt:lpstr>Integratie in het team</vt:lpstr>
      <vt:lpstr>Inhoud</vt:lpstr>
      <vt:lpstr>Reflectie en groei</vt:lpstr>
      <vt:lpstr>Inhoud</vt:lpstr>
      <vt:lpstr>Ben ik klaar voor het werkveld</vt:lpstr>
      <vt:lpstr>Bedankt voor te luisteren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Iljas Leys</dc:creator>
  <cp:lastModifiedBy>Iljas Leys</cp:lastModifiedBy>
  <cp:revision>1595</cp:revision>
  <dcterms:created xsi:type="dcterms:W3CDTF">2024-03-18T14:39:12Z</dcterms:created>
  <dcterms:modified xsi:type="dcterms:W3CDTF">2024-06-07T09:34:33Z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